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2" r:id="rId5"/>
  </p:sldMasterIdLst>
  <p:notesMasterIdLst>
    <p:notesMasterId r:id="rId51"/>
  </p:notesMasterIdLst>
  <p:sldIdLst>
    <p:sldId id="256" r:id="rId6"/>
    <p:sldId id="305" r:id="rId7"/>
    <p:sldId id="288" r:id="rId8"/>
    <p:sldId id="269" r:id="rId9"/>
    <p:sldId id="270" r:id="rId10"/>
    <p:sldId id="271" r:id="rId11"/>
    <p:sldId id="272" r:id="rId12"/>
    <p:sldId id="311" r:id="rId13"/>
    <p:sldId id="312" r:id="rId14"/>
    <p:sldId id="313" r:id="rId15"/>
    <p:sldId id="289" r:id="rId16"/>
    <p:sldId id="298" r:id="rId17"/>
    <p:sldId id="299" r:id="rId18"/>
    <p:sldId id="259" r:id="rId19"/>
    <p:sldId id="302" r:id="rId20"/>
    <p:sldId id="285" r:id="rId21"/>
    <p:sldId id="318" r:id="rId22"/>
    <p:sldId id="319" r:id="rId23"/>
    <p:sldId id="303" r:id="rId24"/>
    <p:sldId id="304" r:id="rId25"/>
    <p:sldId id="286" r:id="rId26"/>
    <p:sldId id="263" r:id="rId27"/>
    <p:sldId id="266" r:id="rId28"/>
    <p:sldId id="307" r:id="rId29"/>
    <p:sldId id="308" r:id="rId30"/>
    <p:sldId id="268" r:id="rId31"/>
    <p:sldId id="267" r:id="rId32"/>
    <p:sldId id="300" r:id="rId33"/>
    <p:sldId id="301" r:id="rId34"/>
    <p:sldId id="296" r:id="rId35"/>
    <p:sldId id="310" r:id="rId36"/>
    <p:sldId id="294" r:id="rId37"/>
    <p:sldId id="297" r:id="rId38"/>
    <p:sldId id="274" r:id="rId39"/>
    <p:sldId id="314" r:id="rId40"/>
    <p:sldId id="315" r:id="rId41"/>
    <p:sldId id="316" r:id="rId42"/>
    <p:sldId id="317" r:id="rId43"/>
    <p:sldId id="309" r:id="rId44"/>
    <p:sldId id="279" r:id="rId45"/>
    <p:sldId id="281" r:id="rId46"/>
    <p:sldId id="280" r:id="rId47"/>
    <p:sldId id="282" r:id="rId48"/>
    <p:sldId id="264" r:id="rId49"/>
    <p:sldId id="28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5361C-279A-4404-8F32-C4A7724126A4}" v="711" dt="2018-10-23T20:14:28.497"/>
    <p1510:client id="{D7482132-D492-280A-3ECA-70A804A2985B}" v="3" dt="2018-10-24T04:41:40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Clung, Zarka" userId="S::zarka.mcclung@ttu.edu::a7256411-3527-4684-8d99-fca6f9fffdc8" providerId="AD" clId="Web-{D5D042CE-BB58-4B6C-83A5-FA0F6CEA67E0}"/>
    <pc:docChg chg="addSld modSld">
      <pc:chgData name="McClung, Zarka" userId="S::zarka.mcclung@ttu.edu::a7256411-3527-4684-8d99-fca6f9fffdc8" providerId="AD" clId="Web-{D5D042CE-BB58-4B6C-83A5-FA0F6CEA67E0}" dt="2018-09-23T21:26:24.551" v="15"/>
      <pc:docMkLst>
        <pc:docMk/>
      </pc:docMkLst>
      <pc:sldChg chg="modSp">
        <pc:chgData name="McClung, Zarka" userId="S::zarka.mcclung@ttu.edu::a7256411-3527-4684-8d99-fca6f9fffdc8" providerId="AD" clId="Web-{D5D042CE-BB58-4B6C-83A5-FA0F6CEA67E0}" dt="2018-09-23T21:18:29.564" v="13" actId="20577"/>
        <pc:sldMkLst>
          <pc:docMk/>
          <pc:sldMk cId="109857222" sldId="256"/>
        </pc:sldMkLst>
        <pc:spChg chg="mod">
          <ac:chgData name="McClung, Zarka" userId="S::zarka.mcclung@ttu.edu::a7256411-3527-4684-8d99-fca6f9fffdc8" providerId="AD" clId="Web-{D5D042CE-BB58-4B6C-83A5-FA0F6CEA67E0}" dt="2018-09-23T21:17:49.939" v="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cClung, Zarka" userId="S::zarka.mcclung@ttu.edu::a7256411-3527-4684-8d99-fca6f9fffdc8" providerId="AD" clId="Web-{D5D042CE-BB58-4B6C-83A5-FA0F6CEA67E0}" dt="2018-09-23T21:18:29.564" v="1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Jensen, Christian" userId="S::christian.jensen@ttu.edu::8f324f46-39b5-40d2-9513-badac5ebdd88" providerId="AD" clId="Web-{30749469-61D3-D9A8-50CC-3AA5CDE3C4C5}"/>
    <pc:docChg chg="addSld">
      <pc:chgData name="Jensen, Christian" userId="S::christian.jensen@ttu.edu::8f324f46-39b5-40d2-9513-badac5ebdd88" providerId="AD" clId="Web-{30749469-61D3-D9A8-50CC-3AA5CDE3C4C5}" dt="2018-10-31T01:34:44.069" v="1"/>
      <pc:docMkLst>
        <pc:docMk/>
      </pc:docMkLst>
      <pc:sldChg chg="new">
        <pc:chgData name="Jensen, Christian" userId="S::christian.jensen@ttu.edu::8f324f46-39b5-40d2-9513-badac5ebdd88" providerId="AD" clId="Web-{30749469-61D3-D9A8-50CC-3AA5CDE3C4C5}" dt="2018-10-31T01:34:43.976" v="0"/>
        <pc:sldMkLst>
          <pc:docMk/>
          <pc:sldMk cId="1867723108" sldId="318"/>
        </pc:sldMkLst>
      </pc:sldChg>
      <pc:sldChg chg="new">
        <pc:chgData name="Jensen, Christian" userId="S::christian.jensen@ttu.edu::8f324f46-39b5-40d2-9513-badac5ebdd88" providerId="AD" clId="Web-{30749469-61D3-D9A8-50CC-3AA5CDE3C4C5}" dt="2018-10-31T01:34:44.069" v="1"/>
        <pc:sldMkLst>
          <pc:docMk/>
          <pc:sldMk cId="2143588282" sldId="319"/>
        </pc:sldMkLst>
      </pc:sldChg>
    </pc:docChg>
  </pc:docChgLst>
  <pc:docChgLst>
    <pc:chgData name="McClung, Zarka" userId="S::zarka.mcclung@ttu.edu::a7256411-3527-4684-8d99-fca6f9fffdc8" providerId="AD" clId="Web-{3ACE567E-B384-424D-8380-25DA0CD59B38}"/>
    <pc:docChg chg="addSld modSld">
      <pc:chgData name="McClung, Zarka" userId="S::zarka.mcclung@ttu.edu::a7256411-3527-4684-8d99-fca6f9fffdc8" providerId="AD" clId="Web-{3ACE567E-B384-424D-8380-25DA0CD59B38}" dt="2018-10-10T01:37:45.852" v="293"/>
      <pc:docMkLst>
        <pc:docMk/>
      </pc:docMkLst>
      <pc:sldChg chg="addSp delSp modSp new">
        <pc:chgData name="McClung, Zarka" userId="S::zarka.mcclung@ttu.edu::a7256411-3527-4684-8d99-fca6f9fffdc8" providerId="AD" clId="Web-{3ACE567E-B384-424D-8380-25DA0CD59B38}" dt="2018-10-10T01:37:45.852" v="293"/>
        <pc:sldMkLst>
          <pc:docMk/>
          <pc:sldMk cId="187546759" sldId="309"/>
        </pc:sldMkLst>
        <pc:spChg chg="mod">
          <ac:chgData name="McClung, Zarka" userId="S::zarka.mcclung@ttu.edu::a7256411-3527-4684-8d99-fca6f9fffdc8" providerId="AD" clId="Web-{3ACE567E-B384-424D-8380-25DA0CD59B38}" dt="2018-10-10T01:29:41.424" v="9" actId="20577"/>
          <ac:spMkLst>
            <pc:docMk/>
            <pc:sldMk cId="187546759" sldId="309"/>
            <ac:spMk id="2" creationId="{F3A040F7-B005-4C38-835C-C69438BF8880}"/>
          </ac:spMkLst>
        </pc:spChg>
        <pc:spChg chg="del">
          <ac:chgData name="McClung, Zarka" userId="S::zarka.mcclung@ttu.edu::a7256411-3527-4684-8d99-fca6f9fffdc8" providerId="AD" clId="Web-{3ACE567E-B384-424D-8380-25DA0CD59B38}" dt="2018-10-10T01:29:42.283" v="11"/>
          <ac:spMkLst>
            <pc:docMk/>
            <pc:sldMk cId="187546759" sldId="309"/>
            <ac:spMk id="3" creationId="{AFCADA88-5399-4180-9541-91697EF4539F}"/>
          </ac:spMkLst>
        </pc:spChg>
        <pc:spChg chg="add mod">
          <ac:chgData name="McClung, Zarka" userId="S::zarka.mcclung@ttu.edu::a7256411-3527-4684-8d99-fca6f9fffdc8" providerId="AD" clId="Web-{3ACE567E-B384-424D-8380-25DA0CD59B38}" dt="2018-10-10T01:35:20.148" v="281" actId="20577"/>
          <ac:spMkLst>
            <pc:docMk/>
            <pc:sldMk cId="187546759" sldId="309"/>
            <ac:spMk id="10" creationId="{ACA3A2D4-5931-48A2-89B2-C087CAE5DC2D}"/>
          </ac:spMkLst>
        </pc:spChg>
        <pc:spChg chg="add mod">
          <ac:chgData name="McClung, Zarka" userId="S::zarka.mcclung@ttu.edu::a7256411-3527-4684-8d99-fca6f9fffdc8" providerId="AD" clId="Web-{3ACE567E-B384-424D-8380-25DA0CD59B38}" dt="2018-10-10T01:35:04.491" v="260" actId="20577"/>
          <ac:spMkLst>
            <pc:docMk/>
            <pc:sldMk cId="187546759" sldId="309"/>
            <ac:spMk id="11" creationId="{964857CF-7E2F-41EB-9728-AC2E010962E3}"/>
          </ac:spMkLst>
        </pc:spChg>
        <pc:graphicFrameChg chg="add mod modGraphic">
          <ac:chgData name="McClung, Zarka" userId="S::zarka.mcclung@ttu.edu::a7256411-3527-4684-8d99-fca6f9fffdc8" providerId="AD" clId="Web-{3ACE567E-B384-424D-8380-25DA0CD59B38}" dt="2018-10-10T01:37:45.852" v="293"/>
          <ac:graphicFrameMkLst>
            <pc:docMk/>
            <pc:sldMk cId="187546759" sldId="309"/>
            <ac:graphicFrameMk id="7" creationId="{00BDC7E7-A469-40EC-B25E-46B46841D569}"/>
          </ac:graphicFrameMkLst>
        </pc:graphicFrameChg>
        <pc:graphicFrameChg chg="add mod modGraphic">
          <ac:chgData name="McClung, Zarka" userId="S::zarka.mcclung@ttu.edu::a7256411-3527-4684-8d99-fca6f9fffdc8" providerId="AD" clId="Web-{3ACE567E-B384-424D-8380-25DA0CD59B38}" dt="2018-10-10T01:37:11.523" v="292"/>
          <ac:graphicFrameMkLst>
            <pc:docMk/>
            <pc:sldMk cId="187546759" sldId="309"/>
            <ac:graphicFrameMk id="9" creationId="{9B328A34-1551-4CFF-8DE8-81769BD6AE3A}"/>
          </ac:graphicFrameMkLst>
        </pc:graphicFrameChg>
        <pc:picChg chg="add mod">
          <ac:chgData name="McClung, Zarka" userId="S::zarka.mcclung@ttu.edu::a7256411-3527-4684-8d99-fca6f9fffdc8" providerId="AD" clId="Web-{3ACE567E-B384-424D-8380-25DA0CD59B38}" dt="2018-10-10T01:34:36.257" v="234" actId="1076"/>
          <ac:picMkLst>
            <pc:docMk/>
            <pc:sldMk cId="187546759" sldId="309"/>
            <ac:picMk id="5" creationId="{0E4F47D2-9D2E-40FF-9222-939332274509}"/>
          </ac:picMkLst>
        </pc:picChg>
      </pc:sldChg>
    </pc:docChg>
  </pc:docChgLst>
  <pc:docChgLst>
    <pc:chgData name="Satterla, John" userId="1803870d-eb77-4cce-8b0e-637fe5001cee" providerId="ADAL" clId="{B285361C-279A-4404-8F32-C4A7724126A4}"/>
    <pc:docChg chg="undo custSel modSld">
      <pc:chgData name="Satterla, John" userId="1803870d-eb77-4cce-8b0e-637fe5001cee" providerId="ADAL" clId="{B285361C-279A-4404-8F32-C4A7724126A4}" dt="2018-10-24T06:45:33.994" v="820" actId="1076"/>
      <pc:docMkLst>
        <pc:docMk/>
      </pc:docMkLst>
      <pc:sldChg chg="modSp">
        <pc:chgData name="Satterla, John" userId="1803870d-eb77-4cce-8b0e-637fe5001cee" providerId="ADAL" clId="{B285361C-279A-4404-8F32-C4A7724126A4}" dt="2018-10-10T06:37:31.937" v="697" actId="20577"/>
        <pc:sldMkLst>
          <pc:docMk/>
          <pc:sldMk cId="4023235359" sldId="263"/>
        </pc:sldMkLst>
        <pc:spChg chg="mod">
          <ac:chgData name="Satterla, John" userId="1803870d-eb77-4cce-8b0e-637fe5001cee" providerId="ADAL" clId="{B285361C-279A-4404-8F32-C4A7724126A4}" dt="2018-10-10T06:37:31.937" v="697" actId="20577"/>
          <ac:spMkLst>
            <pc:docMk/>
            <pc:sldMk cId="4023235359" sldId="263"/>
            <ac:spMk id="4" creationId="{BB03016F-34FE-4E59-94F9-2A0496968176}"/>
          </ac:spMkLst>
        </pc:spChg>
      </pc:sldChg>
      <pc:sldChg chg="modSp">
        <pc:chgData name="Satterla, John" userId="1803870d-eb77-4cce-8b0e-637fe5001cee" providerId="ADAL" clId="{B285361C-279A-4404-8F32-C4A7724126A4}" dt="2018-10-10T06:44:16.802" v="787" actId="20577"/>
        <pc:sldMkLst>
          <pc:docMk/>
          <pc:sldMk cId="1773129042" sldId="264"/>
        </pc:sldMkLst>
        <pc:spChg chg="mod">
          <ac:chgData name="Satterla, John" userId="1803870d-eb77-4cce-8b0e-637fe5001cee" providerId="ADAL" clId="{B285361C-279A-4404-8F32-C4A7724126A4}" dt="2018-10-10T06:44:16.802" v="787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Satterla, John" userId="1803870d-eb77-4cce-8b0e-637fe5001cee" providerId="ADAL" clId="{B285361C-279A-4404-8F32-C4A7724126A4}" dt="2018-10-10T06:45:28.870" v="801" actId="20577"/>
        <pc:sldMkLst>
          <pc:docMk/>
          <pc:sldMk cId="3825993096" sldId="268"/>
        </pc:sldMkLst>
        <pc:spChg chg="mod">
          <ac:chgData name="Satterla, John" userId="1803870d-eb77-4cce-8b0e-637fe5001cee" providerId="ADAL" clId="{B285361C-279A-4404-8F32-C4A7724126A4}" dt="2018-10-10T06:45:28.870" v="801" actId="20577"/>
          <ac:spMkLst>
            <pc:docMk/>
            <pc:sldMk cId="3825993096" sldId="268"/>
            <ac:spMk id="3" creationId="{CD4F456A-F4C5-43FB-95CA-05199F6C36C6}"/>
          </ac:spMkLst>
        </pc:spChg>
      </pc:sldChg>
      <pc:sldChg chg="modNotesTx">
        <pc:chgData name="Satterla, John" userId="1803870d-eb77-4cce-8b0e-637fe5001cee" providerId="ADAL" clId="{B285361C-279A-4404-8F32-C4A7724126A4}" dt="2018-10-10T06:33:01.782" v="658" actId="20577"/>
        <pc:sldMkLst>
          <pc:docMk/>
          <pc:sldMk cId="1196366798" sldId="269"/>
        </pc:sldMkLst>
      </pc:sldChg>
      <pc:sldChg chg="addSp modSp modNotesTx">
        <pc:chgData name="Satterla, John" userId="1803870d-eb77-4cce-8b0e-637fe5001cee" providerId="ADAL" clId="{B285361C-279A-4404-8F32-C4A7724126A4}" dt="2018-10-10T06:44:29.261" v="789" actId="20577"/>
        <pc:sldMkLst>
          <pc:docMk/>
          <pc:sldMk cId="21044488" sldId="270"/>
        </pc:sldMkLst>
        <pc:spChg chg="mod">
          <ac:chgData name="Satterla, John" userId="1803870d-eb77-4cce-8b0e-637fe5001cee" providerId="ADAL" clId="{B285361C-279A-4404-8F32-C4A7724126A4}" dt="2018-10-10T06:44:29.261" v="789" actId="20577"/>
          <ac:spMkLst>
            <pc:docMk/>
            <pc:sldMk cId="21044488" sldId="270"/>
            <ac:spMk id="9" creationId="{7631A31F-DB65-49D1-B407-297AEAA68878}"/>
          </ac:spMkLst>
        </pc:spChg>
        <pc:picChg chg="add mod modCrop">
          <ac:chgData name="Satterla, John" userId="1803870d-eb77-4cce-8b0e-637fe5001cee" providerId="ADAL" clId="{B285361C-279A-4404-8F32-C4A7724126A4}" dt="2018-10-10T06:16:57.273" v="338" actId="1076"/>
          <ac:picMkLst>
            <pc:docMk/>
            <pc:sldMk cId="21044488" sldId="270"/>
            <ac:picMk id="3" creationId="{D8019655-DD25-4BA6-AE86-DD870DA771B8}"/>
          </ac:picMkLst>
        </pc:picChg>
      </pc:sldChg>
      <pc:sldChg chg="modSp modNotesTx">
        <pc:chgData name="Satterla, John" userId="1803870d-eb77-4cce-8b0e-637fe5001cee" providerId="ADAL" clId="{B285361C-279A-4404-8F32-C4A7724126A4}" dt="2018-10-10T06:36:31.801" v="688" actId="20577"/>
        <pc:sldMkLst>
          <pc:docMk/>
          <pc:sldMk cId="2328886855" sldId="271"/>
        </pc:sldMkLst>
        <pc:spChg chg="mod">
          <ac:chgData name="Satterla, John" userId="1803870d-eb77-4cce-8b0e-637fe5001cee" providerId="ADAL" clId="{B285361C-279A-4404-8F32-C4A7724126A4}" dt="2018-10-10T06:36:16.153" v="686" actId="20577"/>
          <ac:spMkLst>
            <pc:docMk/>
            <pc:sldMk cId="2328886855" sldId="271"/>
            <ac:spMk id="6" creationId="{523CD668-BAB9-4C7D-B46E-C824F3D5BCA3}"/>
          </ac:spMkLst>
        </pc:spChg>
        <pc:spChg chg="mod">
          <ac:chgData name="Satterla, John" userId="1803870d-eb77-4cce-8b0e-637fe5001cee" providerId="ADAL" clId="{B285361C-279A-4404-8F32-C4A7724126A4}" dt="2018-10-10T06:36:31.801" v="688" actId="20577"/>
          <ac:spMkLst>
            <pc:docMk/>
            <pc:sldMk cId="2328886855" sldId="271"/>
            <ac:spMk id="11" creationId="{F845BF9C-3D01-4223-B237-E1273FA67744}"/>
          </ac:spMkLst>
        </pc:spChg>
      </pc:sldChg>
      <pc:sldChg chg="modSp">
        <pc:chgData name="Satterla, John" userId="1803870d-eb77-4cce-8b0e-637fe5001cee" providerId="ADAL" clId="{B285361C-279A-4404-8F32-C4A7724126A4}" dt="2018-10-10T06:45:40.133" v="808" actId="20577"/>
        <pc:sldMkLst>
          <pc:docMk/>
          <pc:sldMk cId="2051374978" sldId="274"/>
        </pc:sldMkLst>
        <pc:spChg chg="mod">
          <ac:chgData name="Satterla, John" userId="1803870d-eb77-4cce-8b0e-637fe5001cee" providerId="ADAL" clId="{B285361C-279A-4404-8F32-C4A7724126A4}" dt="2018-10-10T06:45:40.133" v="808" actId="20577"/>
          <ac:spMkLst>
            <pc:docMk/>
            <pc:sldMk cId="2051374978" sldId="274"/>
            <ac:spMk id="14" creationId="{99DE51E7-DE45-4032-B4AE-5963A9D1C26F}"/>
          </ac:spMkLst>
        </pc:spChg>
      </pc:sldChg>
      <pc:sldChg chg="addSp">
        <pc:chgData name="Satterla, John" userId="1803870d-eb77-4cce-8b0e-637fe5001cee" providerId="ADAL" clId="{B285361C-279A-4404-8F32-C4A7724126A4}" dt="2018-10-10T06:49:55.348" v="809"/>
        <pc:sldMkLst>
          <pc:docMk/>
          <pc:sldMk cId="2504347316" sldId="279"/>
        </pc:sldMkLst>
        <pc:picChg chg="add">
          <ac:chgData name="Satterla, John" userId="1803870d-eb77-4cce-8b0e-637fe5001cee" providerId="ADAL" clId="{B285361C-279A-4404-8F32-C4A7724126A4}" dt="2018-10-10T06:49:55.348" v="809"/>
          <ac:picMkLst>
            <pc:docMk/>
            <pc:sldMk cId="2504347316" sldId="279"/>
            <ac:picMk id="3" creationId="{3B9CE4E7-97D3-4984-B229-6F0B3F8550CB}"/>
          </ac:picMkLst>
        </pc:picChg>
      </pc:sldChg>
      <pc:sldChg chg="addSp modSp">
        <pc:chgData name="Satterla, John" userId="1803870d-eb77-4cce-8b0e-637fe5001cee" providerId="ADAL" clId="{B285361C-279A-4404-8F32-C4A7724126A4}" dt="2018-10-10T06:50:47.684" v="812" actId="1076"/>
        <pc:sldMkLst>
          <pc:docMk/>
          <pc:sldMk cId="1836414708" sldId="280"/>
        </pc:sldMkLst>
        <pc:picChg chg="add mod">
          <ac:chgData name="Satterla, John" userId="1803870d-eb77-4cce-8b0e-637fe5001cee" providerId="ADAL" clId="{B285361C-279A-4404-8F32-C4A7724126A4}" dt="2018-10-10T06:50:47.684" v="812" actId="1076"/>
          <ac:picMkLst>
            <pc:docMk/>
            <pc:sldMk cId="1836414708" sldId="280"/>
            <ac:picMk id="3" creationId="{B159166D-12DC-4527-9B4A-44C8B4FEEC8A}"/>
          </ac:picMkLst>
        </pc:picChg>
      </pc:sldChg>
      <pc:sldChg chg="addSp">
        <pc:chgData name="Satterla, John" userId="1803870d-eb77-4cce-8b0e-637fe5001cee" providerId="ADAL" clId="{B285361C-279A-4404-8F32-C4A7724126A4}" dt="2018-10-10T06:50:19.156" v="810"/>
        <pc:sldMkLst>
          <pc:docMk/>
          <pc:sldMk cId="656187332" sldId="281"/>
        </pc:sldMkLst>
        <pc:picChg chg="add">
          <ac:chgData name="Satterla, John" userId="1803870d-eb77-4cce-8b0e-637fe5001cee" providerId="ADAL" clId="{B285361C-279A-4404-8F32-C4A7724126A4}" dt="2018-10-10T06:50:19.156" v="810"/>
          <ac:picMkLst>
            <pc:docMk/>
            <pc:sldMk cId="656187332" sldId="281"/>
            <ac:picMk id="3" creationId="{6D3F4817-FC6E-4F6D-86FF-B0E9622877FB}"/>
          </ac:picMkLst>
        </pc:picChg>
      </pc:sldChg>
      <pc:sldChg chg="addSp modSp">
        <pc:chgData name="Satterla, John" userId="1803870d-eb77-4cce-8b0e-637fe5001cee" providerId="ADAL" clId="{B285361C-279A-4404-8F32-C4A7724126A4}" dt="2018-10-10T06:51:19.665" v="814" actId="1076"/>
        <pc:sldMkLst>
          <pc:docMk/>
          <pc:sldMk cId="2349676374" sldId="282"/>
        </pc:sldMkLst>
        <pc:picChg chg="add mod">
          <ac:chgData name="Satterla, John" userId="1803870d-eb77-4cce-8b0e-637fe5001cee" providerId="ADAL" clId="{B285361C-279A-4404-8F32-C4A7724126A4}" dt="2018-10-10T06:51:19.665" v="814" actId="1076"/>
          <ac:picMkLst>
            <pc:docMk/>
            <pc:sldMk cId="2349676374" sldId="282"/>
            <ac:picMk id="3" creationId="{86F53124-2415-44A0-BB6F-82C216F1AB51}"/>
          </ac:picMkLst>
        </pc:picChg>
      </pc:sldChg>
      <pc:sldChg chg="addSp delSp modSp delAnim modAnim">
        <pc:chgData name="Satterla, John" userId="1803870d-eb77-4cce-8b0e-637fe5001cee" providerId="ADAL" clId="{B285361C-279A-4404-8F32-C4A7724126A4}" dt="2018-10-24T06:45:33.994" v="820" actId="1076"/>
        <pc:sldMkLst>
          <pc:docMk/>
          <pc:sldMk cId="1302641414" sldId="288"/>
        </pc:sldMkLst>
        <pc:spChg chg="mod">
          <ac:chgData name="Satterla, John" userId="1803870d-eb77-4cce-8b0e-637fe5001cee" providerId="ADAL" clId="{B285361C-279A-4404-8F32-C4A7724126A4}" dt="2018-10-24T06:45:33.994" v="820" actId="1076"/>
          <ac:spMkLst>
            <pc:docMk/>
            <pc:sldMk cId="1302641414" sldId="288"/>
            <ac:spMk id="2" creationId="{616E4B56-2357-4C60-A028-DC9A6F5735C9}"/>
          </ac:spMkLst>
        </pc:spChg>
        <pc:spChg chg="mod">
          <ac:chgData name="Satterla, John" userId="1803870d-eb77-4cce-8b0e-637fe5001cee" providerId="ADAL" clId="{B285361C-279A-4404-8F32-C4A7724126A4}" dt="2018-10-24T06:45:33.420" v="819" actId="1076"/>
          <ac:spMkLst>
            <pc:docMk/>
            <pc:sldMk cId="1302641414" sldId="288"/>
            <ac:spMk id="5" creationId="{FD90FE0D-F319-46E3-BCBA-C16C36E7BAFA}"/>
          </ac:spMkLst>
        </pc:spChg>
        <pc:spChg chg="mod">
          <ac:chgData name="Satterla, John" userId="1803870d-eb77-4cce-8b0e-637fe5001cee" providerId="ADAL" clId="{B285361C-279A-4404-8F32-C4A7724126A4}" dt="2018-10-10T04:19:06.440" v="307" actId="1076"/>
          <ac:spMkLst>
            <pc:docMk/>
            <pc:sldMk cId="1302641414" sldId="288"/>
            <ac:spMk id="8" creationId="{91B72F99-58F0-46D7-BF12-095DFB35424C}"/>
          </ac:spMkLst>
        </pc:spChg>
        <pc:spChg chg="mod">
          <ac:chgData name="Satterla, John" userId="1803870d-eb77-4cce-8b0e-637fe5001cee" providerId="ADAL" clId="{B285361C-279A-4404-8F32-C4A7724126A4}" dt="2018-10-10T04:19:10.693" v="308" actId="1076"/>
          <ac:spMkLst>
            <pc:docMk/>
            <pc:sldMk cId="1302641414" sldId="288"/>
            <ac:spMk id="91" creationId="{E38B2CFE-0B79-40E4-B1F6-E178F39FC265}"/>
          </ac:spMkLst>
        </pc:spChg>
        <pc:spChg chg="mod">
          <ac:chgData name="Satterla, John" userId="1803870d-eb77-4cce-8b0e-637fe5001cee" providerId="ADAL" clId="{B285361C-279A-4404-8F32-C4A7724126A4}" dt="2018-10-10T04:17:58.966" v="294" actId="1076"/>
          <ac:spMkLst>
            <pc:docMk/>
            <pc:sldMk cId="1302641414" sldId="288"/>
            <ac:spMk id="102" creationId="{E448DC7F-3812-400E-98DC-D7B627B449FC}"/>
          </ac:spMkLst>
        </pc:spChg>
        <pc:spChg chg="del">
          <ac:chgData name="Satterla, John" userId="1803870d-eb77-4cce-8b0e-637fe5001cee" providerId="ADAL" clId="{B285361C-279A-4404-8F32-C4A7724126A4}" dt="2018-10-10T04:12:11.288" v="179" actId="478"/>
          <ac:spMkLst>
            <pc:docMk/>
            <pc:sldMk cId="1302641414" sldId="288"/>
            <ac:spMk id="110" creationId="{B8933197-36E7-4FEC-9766-80E123022091}"/>
          </ac:spMkLst>
        </pc:spChg>
        <pc:spChg chg="add mod">
          <ac:chgData name="Satterla, John" userId="1803870d-eb77-4cce-8b0e-637fe5001cee" providerId="ADAL" clId="{B285361C-279A-4404-8F32-C4A7724126A4}" dt="2018-10-23T20:14:28.497" v="817" actId="571"/>
          <ac:spMkLst>
            <pc:docMk/>
            <pc:sldMk cId="1302641414" sldId="288"/>
            <ac:spMk id="112" creationId="{BE290E14-A0D6-4E35-8230-BA5B33F71748}"/>
          </ac:spMkLst>
        </pc:spChg>
        <pc:spChg chg="del mod">
          <ac:chgData name="Satterla, John" userId="1803870d-eb77-4cce-8b0e-637fe5001cee" providerId="ADAL" clId="{B285361C-279A-4404-8F32-C4A7724126A4}" dt="2018-10-10T04:11:45.912" v="168" actId="478"/>
          <ac:spMkLst>
            <pc:docMk/>
            <pc:sldMk cId="1302641414" sldId="288"/>
            <ac:spMk id="113" creationId="{652A4E29-E6F2-4AC1-9B0A-51B736FFE44E}"/>
          </ac:spMkLst>
        </pc:spChg>
        <pc:spChg chg="mod">
          <ac:chgData name="Satterla, John" userId="1803870d-eb77-4cce-8b0e-637fe5001cee" providerId="ADAL" clId="{B285361C-279A-4404-8F32-C4A7724126A4}" dt="2018-10-10T04:12:59.312" v="189" actId="1076"/>
          <ac:spMkLst>
            <pc:docMk/>
            <pc:sldMk cId="1302641414" sldId="288"/>
            <ac:spMk id="127" creationId="{7C03015D-BBBC-4296-BE64-BD4832E181D4}"/>
          </ac:spMkLst>
        </pc:spChg>
        <pc:spChg chg="del">
          <ac:chgData name="Satterla, John" userId="1803870d-eb77-4cce-8b0e-637fe5001cee" providerId="ADAL" clId="{B285361C-279A-4404-8F32-C4A7724126A4}" dt="2018-10-10T04:11:47.545" v="169" actId="478"/>
          <ac:spMkLst>
            <pc:docMk/>
            <pc:sldMk cId="1302641414" sldId="288"/>
            <ac:spMk id="134" creationId="{787234D3-3C6C-497D-9F2C-8139D0B12498}"/>
          </ac:spMkLst>
        </pc:spChg>
        <pc:spChg chg="del">
          <ac:chgData name="Satterla, John" userId="1803870d-eb77-4cce-8b0e-637fe5001cee" providerId="ADAL" clId="{B285361C-279A-4404-8F32-C4A7724126A4}" dt="2018-10-10T03:54:05.376" v="74" actId="478"/>
          <ac:spMkLst>
            <pc:docMk/>
            <pc:sldMk cId="1302641414" sldId="288"/>
            <ac:spMk id="135" creationId="{28226C1E-D551-43F6-97EC-0E1CBC274B37}"/>
          </ac:spMkLst>
        </pc:spChg>
        <pc:spChg chg="del">
          <ac:chgData name="Satterla, John" userId="1803870d-eb77-4cce-8b0e-637fe5001cee" providerId="ADAL" clId="{B285361C-279A-4404-8F32-C4A7724126A4}" dt="2018-10-10T04:13:02.597" v="190" actId="478"/>
          <ac:spMkLst>
            <pc:docMk/>
            <pc:sldMk cId="1302641414" sldId="288"/>
            <ac:spMk id="137" creationId="{4E4887FA-0E53-4479-94B8-33BC78411245}"/>
          </ac:spMkLst>
        </pc:spChg>
        <pc:spChg chg="mod">
          <ac:chgData name="Satterla, John" userId="1803870d-eb77-4cce-8b0e-637fe5001cee" providerId="ADAL" clId="{B285361C-279A-4404-8F32-C4A7724126A4}" dt="2018-10-10T03:54:46.550" v="85" actId="1076"/>
          <ac:spMkLst>
            <pc:docMk/>
            <pc:sldMk cId="1302641414" sldId="288"/>
            <ac:spMk id="193" creationId="{24FA47F1-54A2-42B2-B0B5-3DC706E9D64E}"/>
          </ac:spMkLst>
        </pc:spChg>
        <pc:spChg chg="add mod">
          <ac:chgData name="Satterla, John" userId="1803870d-eb77-4cce-8b0e-637fe5001cee" providerId="ADAL" clId="{B285361C-279A-4404-8F32-C4A7724126A4}" dt="2018-10-10T04:19:06.440" v="307" actId="1076"/>
          <ac:spMkLst>
            <pc:docMk/>
            <pc:sldMk cId="1302641414" sldId="288"/>
            <ac:spMk id="195" creationId="{A849EC4A-D486-428D-8C08-AE812A312407}"/>
          </ac:spMkLst>
        </pc:spChg>
        <pc:spChg chg="add">
          <ac:chgData name="Satterla, John" userId="1803870d-eb77-4cce-8b0e-637fe5001cee" providerId="ADAL" clId="{B285361C-279A-4404-8F32-C4A7724126A4}" dt="2018-10-10T04:26:45.173" v="311"/>
          <ac:spMkLst>
            <pc:docMk/>
            <pc:sldMk cId="1302641414" sldId="288"/>
            <ac:spMk id="208" creationId="{5F8BB089-4BC3-43BE-9C13-49B4BC9EDE74}"/>
          </ac:spMkLst>
        </pc:spChg>
        <pc:spChg chg="mod">
          <ac:chgData name="Satterla, John" userId="1803870d-eb77-4cce-8b0e-637fe5001cee" providerId="ADAL" clId="{B285361C-279A-4404-8F32-C4A7724126A4}" dt="2018-10-10T04:12:59.312" v="189" actId="1076"/>
          <ac:spMkLst>
            <pc:docMk/>
            <pc:sldMk cId="1302641414" sldId="288"/>
            <ac:spMk id="1025" creationId="{A4C33636-2D80-4207-AE66-B7B33EBA9E68}"/>
          </ac:spMkLst>
        </pc:spChg>
        <pc:spChg chg="del">
          <ac:chgData name="Satterla, John" userId="1803870d-eb77-4cce-8b0e-637fe5001cee" providerId="ADAL" clId="{B285361C-279A-4404-8F32-C4A7724126A4}" dt="2018-10-10T03:52:48.633" v="53" actId="478"/>
          <ac:spMkLst>
            <pc:docMk/>
            <pc:sldMk cId="1302641414" sldId="288"/>
            <ac:spMk id="1029" creationId="{CBD1F18C-A768-4286-A267-8DC1F53F52C4}"/>
          </ac:spMkLst>
        </pc:spChg>
        <pc:spChg chg="mod">
          <ac:chgData name="Satterla, John" userId="1803870d-eb77-4cce-8b0e-637fe5001cee" providerId="ADAL" clId="{B285361C-279A-4404-8F32-C4A7724126A4}" dt="2018-10-10T04:15:18.143" v="279" actId="122"/>
          <ac:spMkLst>
            <pc:docMk/>
            <pc:sldMk cId="1302641414" sldId="288"/>
            <ac:spMk id="1031" creationId="{C6D3C973-FBD2-4F03-A07D-54ADBCC9EC54}"/>
          </ac:spMkLst>
        </pc:spChg>
        <pc:spChg chg="mod">
          <ac:chgData name="Satterla, John" userId="1803870d-eb77-4cce-8b0e-637fe5001cee" providerId="ADAL" clId="{B285361C-279A-4404-8F32-C4A7724126A4}" dt="2018-10-10T04:17:26.097" v="287" actId="1076"/>
          <ac:spMkLst>
            <pc:docMk/>
            <pc:sldMk cId="1302641414" sldId="288"/>
            <ac:spMk id="1033" creationId="{8FB1664B-0715-4D3C-B295-99584CF3E23F}"/>
          </ac:spMkLst>
        </pc:spChg>
        <pc:spChg chg="mod">
          <ac:chgData name="Satterla, John" userId="1803870d-eb77-4cce-8b0e-637fe5001cee" providerId="ADAL" clId="{B285361C-279A-4404-8F32-C4A7724126A4}" dt="2018-10-10T04:17:26.097" v="287" actId="1076"/>
          <ac:spMkLst>
            <pc:docMk/>
            <pc:sldMk cId="1302641414" sldId="288"/>
            <ac:spMk id="1034" creationId="{83B7B476-B2C7-46B4-A381-AA09EDB27FC5}"/>
          </ac:spMkLst>
        </pc:spChg>
        <pc:grpChg chg="del">
          <ac:chgData name="Satterla, John" userId="1803870d-eb77-4cce-8b0e-637fe5001cee" providerId="ADAL" clId="{B285361C-279A-4404-8F32-C4A7724126A4}" dt="2018-10-10T03:54:14.422" v="77" actId="478"/>
          <ac:grpSpMkLst>
            <pc:docMk/>
            <pc:sldMk cId="1302641414" sldId="288"/>
            <ac:grpSpMk id="6" creationId="{A926D2C8-DA21-4788-BA88-9B3E29A76540}"/>
          </ac:grpSpMkLst>
        </pc:grpChg>
        <pc:grpChg chg="mod">
          <ac:chgData name="Satterla, John" userId="1803870d-eb77-4cce-8b0e-637fe5001cee" providerId="ADAL" clId="{B285361C-279A-4404-8F32-C4A7724126A4}" dt="2018-10-10T04:17:34.541" v="288" actId="1076"/>
          <ac:grpSpMkLst>
            <pc:docMk/>
            <pc:sldMk cId="1302641414" sldId="288"/>
            <ac:grpSpMk id="25" creationId="{64533671-8BFE-4173-90A8-FCB1E2F571AE}"/>
          </ac:grpSpMkLst>
        </pc:grpChg>
        <pc:grpChg chg="del">
          <ac:chgData name="Satterla, John" userId="1803870d-eb77-4cce-8b0e-637fe5001cee" providerId="ADAL" clId="{B285361C-279A-4404-8F32-C4A7724126A4}" dt="2018-10-10T03:49:03.208" v="0" actId="478"/>
          <ac:grpSpMkLst>
            <pc:docMk/>
            <pc:sldMk cId="1302641414" sldId="288"/>
            <ac:grpSpMk id="28" creationId="{9AF37409-146F-4925-8B48-E9B75F45AD18}"/>
          </ac:grpSpMkLst>
        </pc:grpChg>
        <pc:grpChg chg="mod">
          <ac:chgData name="Satterla, John" userId="1803870d-eb77-4cce-8b0e-637fe5001cee" providerId="ADAL" clId="{B285361C-279A-4404-8F32-C4A7724126A4}" dt="2018-10-10T04:17:34.541" v="288" actId="1076"/>
          <ac:grpSpMkLst>
            <pc:docMk/>
            <pc:sldMk cId="1302641414" sldId="288"/>
            <ac:grpSpMk id="46" creationId="{4CC9E642-499C-4F80-ABA3-54DAFDB879B3}"/>
          </ac:grpSpMkLst>
        </pc:grpChg>
        <pc:grpChg chg="del">
          <ac:chgData name="Satterla, John" userId="1803870d-eb77-4cce-8b0e-637fe5001cee" providerId="ADAL" clId="{B285361C-279A-4404-8F32-C4A7724126A4}" dt="2018-10-10T03:49:05.763" v="1" actId="478"/>
          <ac:grpSpMkLst>
            <pc:docMk/>
            <pc:sldMk cId="1302641414" sldId="288"/>
            <ac:grpSpMk id="54" creationId="{683C1D6B-0830-484C-8FBF-E019776BAB55}"/>
          </ac:grpSpMkLst>
        </pc:grpChg>
        <pc:grpChg chg="mod">
          <ac:chgData name="Satterla, John" userId="1803870d-eb77-4cce-8b0e-637fe5001cee" providerId="ADAL" clId="{B285361C-279A-4404-8F32-C4A7724126A4}" dt="2018-10-10T04:26:52.531" v="313" actId="1076"/>
          <ac:grpSpMkLst>
            <pc:docMk/>
            <pc:sldMk cId="1302641414" sldId="288"/>
            <ac:grpSpMk id="100" creationId="{3DE0FF47-B7AF-4C74-A762-4EA2ECFBC5A0}"/>
          </ac:grpSpMkLst>
        </pc:grpChg>
        <pc:grpChg chg="del">
          <ac:chgData name="Satterla, John" userId="1803870d-eb77-4cce-8b0e-637fe5001cee" providerId="ADAL" clId="{B285361C-279A-4404-8F32-C4A7724126A4}" dt="2018-10-10T03:54:09.103" v="76" actId="478"/>
          <ac:grpSpMkLst>
            <pc:docMk/>
            <pc:sldMk cId="1302641414" sldId="288"/>
            <ac:grpSpMk id="109" creationId="{8A4D806F-64FB-424E-B0A8-31E907DA9CB8}"/>
          </ac:grpSpMkLst>
        </pc:grpChg>
        <pc:grpChg chg="del">
          <ac:chgData name="Satterla, John" userId="1803870d-eb77-4cce-8b0e-637fe5001cee" providerId="ADAL" clId="{B285361C-279A-4404-8F32-C4A7724126A4}" dt="2018-10-10T04:13:03.630" v="191" actId="478"/>
          <ac:grpSpMkLst>
            <pc:docMk/>
            <pc:sldMk cId="1302641414" sldId="288"/>
            <ac:grpSpMk id="114" creationId="{99F392FE-E06C-4039-A2F5-9F055D921CD2}"/>
          </ac:grpSpMkLst>
        </pc:grpChg>
        <pc:grpChg chg="del">
          <ac:chgData name="Satterla, John" userId="1803870d-eb77-4cce-8b0e-637fe5001cee" providerId="ADAL" clId="{B285361C-279A-4404-8F32-C4A7724126A4}" dt="2018-10-10T03:52:12.751" v="40" actId="478"/>
          <ac:grpSpMkLst>
            <pc:docMk/>
            <pc:sldMk cId="1302641414" sldId="288"/>
            <ac:grpSpMk id="117" creationId="{D07F84E2-549C-4898-8CD3-15F8EB4E3E52}"/>
          </ac:grpSpMkLst>
        </pc:grpChg>
        <pc:grpChg chg="del">
          <ac:chgData name="Satterla, John" userId="1803870d-eb77-4cce-8b0e-637fe5001cee" providerId="ADAL" clId="{B285361C-279A-4404-8F32-C4A7724126A4}" dt="2018-10-10T03:52:10.648" v="38" actId="478"/>
          <ac:grpSpMkLst>
            <pc:docMk/>
            <pc:sldMk cId="1302641414" sldId="288"/>
            <ac:grpSpMk id="123" creationId="{13D69449-CBBE-4C1B-9CA5-298A1CBD427A}"/>
          </ac:grpSpMkLst>
        </pc:grpChg>
        <pc:grpChg chg="mod">
          <ac:chgData name="Satterla, John" userId="1803870d-eb77-4cce-8b0e-637fe5001cee" providerId="ADAL" clId="{B285361C-279A-4404-8F32-C4A7724126A4}" dt="2018-10-10T04:19:14.534" v="309" actId="1076"/>
          <ac:grpSpMkLst>
            <pc:docMk/>
            <pc:sldMk cId="1302641414" sldId="288"/>
            <ac:grpSpMk id="128" creationId="{A1F4B662-9EC7-46D2-ABD2-C2F944D393B7}"/>
          </ac:grpSpMkLst>
        </pc:grpChg>
        <pc:grpChg chg="del">
          <ac:chgData name="Satterla, John" userId="1803870d-eb77-4cce-8b0e-637fe5001cee" providerId="ADAL" clId="{B285361C-279A-4404-8F32-C4A7724126A4}" dt="2018-10-10T03:53:37.592" v="67" actId="478"/>
          <ac:grpSpMkLst>
            <pc:docMk/>
            <pc:sldMk cId="1302641414" sldId="288"/>
            <ac:grpSpMk id="131" creationId="{BA9D97B7-9B7D-49E7-8C58-C27028A11B3E}"/>
          </ac:grpSpMkLst>
        </pc:grpChg>
        <pc:grpChg chg="mod">
          <ac:chgData name="Satterla, John" userId="1803870d-eb77-4cce-8b0e-637fe5001cee" providerId="ADAL" clId="{B285361C-279A-4404-8F32-C4A7724126A4}" dt="2018-10-10T04:12:59.312" v="189" actId="1076"/>
          <ac:grpSpMkLst>
            <pc:docMk/>
            <pc:sldMk cId="1302641414" sldId="288"/>
            <ac:grpSpMk id="136" creationId="{F5EBD729-DB24-4554-9B2C-41700F268B81}"/>
          </ac:grpSpMkLst>
        </pc:grpChg>
        <pc:grpChg chg="del">
          <ac:chgData name="Satterla, John" userId="1803870d-eb77-4cce-8b0e-637fe5001cee" providerId="ADAL" clId="{B285361C-279A-4404-8F32-C4A7724126A4}" dt="2018-10-10T03:53:38.097" v="68" actId="478"/>
          <ac:grpSpMkLst>
            <pc:docMk/>
            <pc:sldMk cId="1302641414" sldId="288"/>
            <ac:grpSpMk id="143" creationId="{A3A82037-9E71-4C4A-823A-A533246A7496}"/>
          </ac:grpSpMkLst>
        </pc:grpChg>
        <pc:grpChg chg="mod">
          <ac:chgData name="Satterla, John" userId="1803870d-eb77-4cce-8b0e-637fe5001cee" providerId="ADAL" clId="{B285361C-279A-4404-8F32-C4A7724126A4}" dt="2018-10-10T04:12:59.312" v="189" actId="1076"/>
          <ac:grpSpMkLst>
            <pc:docMk/>
            <pc:sldMk cId="1302641414" sldId="288"/>
            <ac:grpSpMk id="152" creationId="{0F6DA08A-2D23-4CD4-9D9A-C834F350C27B}"/>
          </ac:grpSpMkLst>
        </pc:grpChg>
        <pc:grpChg chg="mod">
          <ac:chgData name="Satterla, John" userId="1803870d-eb77-4cce-8b0e-637fe5001cee" providerId="ADAL" clId="{B285361C-279A-4404-8F32-C4A7724126A4}" dt="2018-10-10T04:19:17.095" v="310" actId="1076"/>
          <ac:grpSpMkLst>
            <pc:docMk/>
            <pc:sldMk cId="1302641414" sldId="288"/>
            <ac:grpSpMk id="156" creationId="{8F54937E-28D6-4079-A31E-4D20EFED60E5}"/>
          </ac:grpSpMkLst>
        </pc:grpChg>
        <pc:grpChg chg="del">
          <ac:chgData name="Satterla, John" userId="1803870d-eb77-4cce-8b0e-637fe5001cee" providerId="ADAL" clId="{B285361C-279A-4404-8F32-C4A7724126A4}" dt="2018-10-10T03:52:11.176" v="39" actId="478"/>
          <ac:grpSpMkLst>
            <pc:docMk/>
            <pc:sldMk cId="1302641414" sldId="288"/>
            <ac:grpSpMk id="160" creationId="{37EC382C-55C6-4250-9942-BC60641C51B5}"/>
          </ac:grpSpMkLst>
        </pc:grpChg>
        <pc:grpChg chg="del">
          <ac:chgData name="Satterla, John" userId="1803870d-eb77-4cce-8b0e-637fe5001cee" providerId="ADAL" clId="{B285361C-279A-4404-8F32-C4A7724126A4}" dt="2018-10-10T03:52:13.209" v="41" actId="478"/>
          <ac:grpSpMkLst>
            <pc:docMk/>
            <pc:sldMk cId="1302641414" sldId="288"/>
            <ac:grpSpMk id="164" creationId="{BFC5E66E-4CA7-4D63-8FCA-EAB04AB822C6}"/>
          </ac:grpSpMkLst>
        </pc:grpChg>
        <pc:grpChg chg="del">
          <ac:chgData name="Satterla, John" userId="1803870d-eb77-4cce-8b0e-637fe5001cee" providerId="ADAL" clId="{B285361C-279A-4404-8F32-C4A7724126A4}" dt="2018-10-10T03:54:09.103" v="76" actId="478"/>
          <ac:grpSpMkLst>
            <pc:docMk/>
            <pc:sldMk cId="1302641414" sldId="288"/>
            <ac:grpSpMk id="168" creationId="{67AF1631-C667-474F-A0B5-488F4D77B5AE}"/>
          </ac:grpSpMkLst>
        </pc:grpChg>
        <pc:grpChg chg="del">
          <ac:chgData name="Satterla, John" userId="1803870d-eb77-4cce-8b0e-637fe5001cee" providerId="ADAL" clId="{B285361C-279A-4404-8F32-C4A7724126A4}" dt="2018-10-10T04:13:04.128" v="192" actId="478"/>
          <ac:grpSpMkLst>
            <pc:docMk/>
            <pc:sldMk cId="1302641414" sldId="288"/>
            <ac:grpSpMk id="172" creationId="{675FEB7C-2417-4421-A329-498F436CB49B}"/>
          </ac:grpSpMkLst>
        </pc:grpChg>
        <pc:grpChg chg="del">
          <ac:chgData name="Satterla, John" userId="1803870d-eb77-4cce-8b0e-637fe5001cee" providerId="ADAL" clId="{B285361C-279A-4404-8F32-C4A7724126A4}" dt="2018-10-10T03:54:15.183" v="78" actId="478"/>
          <ac:grpSpMkLst>
            <pc:docMk/>
            <pc:sldMk cId="1302641414" sldId="288"/>
            <ac:grpSpMk id="176" creationId="{0AEA229F-55C1-4AAE-90AD-84EB657C68A1}"/>
          </ac:grpSpMkLst>
        </pc:grpChg>
        <pc:grpChg chg="del">
          <ac:chgData name="Satterla, John" userId="1803870d-eb77-4cce-8b0e-637fe5001cee" providerId="ADAL" clId="{B285361C-279A-4404-8F32-C4A7724126A4}" dt="2018-10-10T03:53:00.191" v="55" actId="478"/>
          <ac:grpSpMkLst>
            <pc:docMk/>
            <pc:sldMk cId="1302641414" sldId="288"/>
            <ac:grpSpMk id="184" creationId="{A73C7861-E391-472B-A4E0-8C42D78D7080}"/>
          </ac:grpSpMkLst>
        </pc:grpChg>
        <pc:grpChg chg="del">
          <ac:chgData name="Satterla, John" userId="1803870d-eb77-4cce-8b0e-637fe5001cee" providerId="ADAL" clId="{B285361C-279A-4404-8F32-C4A7724126A4}" dt="2018-10-10T03:53:00.784" v="56" actId="478"/>
          <ac:grpSpMkLst>
            <pc:docMk/>
            <pc:sldMk cId="1302641414" sldId="288"/>
            <ac:grpSpMk id="187" creationId="{FAD5C897-5027-4570-9EBA-B60FF4A0D0C7}"/>
          </ac:grpSpMkLst>
        </pc:grpChg>
        <pc:grpChg chg="add mod">
          <ac:chgData name="Satterla, John" userId="1803870d-eb77-4cce-8b0e-637fe5001cee" providerId="ADAL" clId="{B285361C-279A-4404-8F32-C4A7724126A4}" dt="2018-10-10T04:17:39.844" v="289" actId="1076"/>
          <ac:grpSpMkLst>
            <pc:docMk/>
            <pc:sldMk cId="1302641414" sldId="288"/>
            <ac:grpSpMk id="196" creationId="{5E5C63A8-43C8-460A-B2D6-C27877BCB3E0}"/>
          </ac:grpSpMkLst>
        </pc:grpChg>
        <pc:grpChg chg="mod">
          <ac:chgData name="Satterla, John" userId="1803870d-eb77-4cce-8b0e-637fe5001cee" providerId="ADAL" clId="{B285361C-279A-4404-8F32-C4A7724126A4}" dt="2018-10-10T04:26:50.410" v="312" actId="1076"/>
          <ac:grpSpMkLst>
            <pc:docMk/>
            <pc:sldMk cId="1302641414" sldId="288"/>
            <ac:grpSpMk id="198" creationId="{D68252AD-4C4F-471E-98A2-7A287D7C21D2}"/>
          </ac:grpSpMkLst>
        </pc:grpChg>
        <pc:grpChg chg="add mod">
          <ac:chgData name="Satterla, John" userId="1803870d-eb77-4cce-8b0e-637fe5001cee" providerId="ADAL" clId="{B285361C-279A-4404-8F32-C4A7724126A4}" dt="2018-10-10T04:17:49.622" v="291" actId="1076"/>
          <ac:grpSpMkLst>
            <pc:docMk/>
            <pc:sldMk cId="1302641414" sldId="288"/>
            <ac:grpSpMk id="204" creationId="{76973FC6-EAF7-49A1-81CE-4D8EBF9DAAB8}"/>
          </ac:grpSpMkLst>
        </pc:grpChg>
        <pc:picChg chg="add mod">
          <ac:chgData name="Satterla, John" userId="1803870d-eb77-4cce-8b0e-637fe5001cee" providerId="ADAL" clId="{B285361C-279A-4404-8F32-C4A7724126A4}" dt="2018-10-10T04:17:54.996" v="292" actId="1076"/>
          <ac:picMkLst>
            <pc:docMk/>
            <pc:sldMk cId="1302641414" sldId="288"/>
            <ac:picMk id="19" creationId="{1E62B077-65A7-4A5A-B98A-E9C29D71C616}"/>
          </ac:picMkLst>
        </pc:picChg>
        <pc:picChg chg="add del">
          <ac:chgData name="Satterla, John" userId="1803870d-eb77-4cce-8b0e-637fe5001cee" providerId="ADAL" clId="{B285361C-279A-4404-8F32-C4A7724126A4}" dt="2018-10-10T03:58:23.517" v="101" actId="478"/>
          <ac:picMkLst>
            <pc:docMk/>
            <pc:sldMk cId="1302641414" sldId="288"/>
            <ac:picMk id="20" creationId="{33CDE0C7-7CA0-475A-97CC-6968BD301841}"/>
          </ac:picMkLst>
        </pc:picChg>
        <pc:picChg chg="del mod">
          <ac:chgData name="Satterla, John" userId="1803870d-eb77-4cce-8b0e-637fe5001cee" providerId="ADAL" clId="{B285361C-279A-4404-8F32-C4A7724126A4}" dt="2018-10-10T04:11:50.448" v="171" actId="478"/>
          <ac:picMkLst>
            <pc:docMk/>
            <pc:sldMk cId="1302641414" sldId="288"/>
            <ac:picMk id="94" creationId="{9F684A12-76AD-46B2-9980-4AAFE1974AFF}"/>
          </ac:picMkLst>
        </pc:picChg>
        <pc:picChg chg="mod">
          <ac:chgData name="Satterla, John" userId="1803870d-eb77-4cce-8b0e-637fe5001cee" providerId="ADAL" clId="{B285361C-279A-4404-8F32-C4A7724126A4}" dt="2018-10-10T04:17:26.097" v="287" actId="1076"/>
          <ac:picMkLst>
            <pc:docMk/>
            <pc:sldMk cId="1302641414" sldId="288"/>
            <ac:picMk id="118" creationId="{F85185C9-0389-4DD8-9BDC-04ACF1996E26}"/>
          </ac:picMkLst>
        </pc:picChg>
        <pc:picChg chg="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20" creationId="{E3BF01F4-4DA6-4E11-B4F5-F3E596ADF83F}"/>
          </ac:picMkLst>
        </pc:picChg>
        <pc:picChg chg="del">
          <ac:chgData name="Satterla, John" userId="1803870d-eb77-4cce-8b0e-637fe5001cee" providerId="ADAL" clId="{B285361C-279A-4404-8F32-C4A7724126A4}" dt="2018-10-10T03:54:05.376" v="74" actId="478"/>
          <ac:picMkLst>
            <pc:docMk/>
            <pc:sldMk cId="1302641414" sldId="288"/>
            <ac:picMk id="122" creationId="{CFD27379-7725-4955-9F0B-C1CF29E94B47}"/>
          </ac:picMkLst>
        </pc:picChg>
        <pc:picChg chg="mod">
          <ac:chgData name="Satterla, John" userId="1803870d-eb77-4cce-8b0e-637fe5001cee" providerId="ADAL" clId="{B285361C-279A-4404-8F32-C4A7724126A4}" dt="2018-10-10T04:12:59.312" v="189" actId="1076"/>
          <ac:picMkLst>
            <pc:docMk/>
            <pc:sldMk cId="1302641414" sldId="288"/>
            <ac:picMk id="126" creationId="{F7176E40-EAB5-40B0-AE54-F31009339FF2}"/>
          </ac:picMkLst>
        </pc:picChg>
        <pc:picChg chg="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39" creationId="{77369FCE-68A2-449C-A0B7-7E121386FD01}"/>
          </ac:picMkLst>
        </pc:picChg>
        <pc:picChg chg="del">
          <ac:chgData name="Satterla, John" userId="1803870d-eb77-4cce-8b0e-637fe5001cee" providerId="ADAL" clId="{B285361C-279A-4404-8F32-C4A7724126A4}" dt="2018-10-10T03:54:06.415" v="75" actId="478"/>
          <ac:picMkLst>
            <pc:docMk/>
            <pc:sldMk cId="1302641414" sldId="288"/>
            <ac:picMk id="140" creationId="{D93FC7B9-5434-49F3-83B2-DCEE728EF45B}"/>
          </ac:picMkLst>
        </pc:picChg>
        <pc:picChg chg="del mod">
          <ac:chgData name="Satterla, John" userId="1803870d-eb77-4cce-8b0e-637fe5001cee" providerId="ADAL" clId="{B285361C-279A-4404-8F32-C4A7724126A4}" dt="2018-10-10T03:51:13.184" v="26" actId="478"/>
          <ac:picMkLst>
            <pc:docMk/>
            <pc:sldMk cId="1302641414" sldId="288"/>
            <ac:picMk id="141" creationId="{FDA17FBB-6464-42DA-A7EE-7AA7CE0ED170}"/>
          </ac:picMkLst>
        </pc:picChg>
        <pc:picChg chg="mod">
          <ac:chgData name="Satterla, John" userId="1803870d-eb77-4cce-8b0e-637fe5001cee" providerId="ADAL" clId="{B285361C-279A-4404-8F32-C4A7724126A4}" dt="2018-10-10T04:12:59.312" v="189" actId="1076"/>
          <ac:picMkLst>
            <pc:docMk/>
            <pc:sldMk cId="1302641414" sldId="288"/>
            <ac:picMk id="150" creationId="{1D4CCCEB-8E19-4307-B511-6E0465172917}"/>
          </ac:picMkLst>
        </pc:picChg>
        <pc:picChg chg="add 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80" creationId="{B63AC6FC-EA7B-40BE-A972-94921BC5AC13}"/>
          </ac:picMkLst>
        </pc:picChg>
        <pc:picChg chg="add 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81" creationId="{A575D21A-3890-4CAA-B053-691B42A50575}"/>
          </ac:picMkLst>
        </pc:picChg>
        <pc:picChg chg="add 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82" creationId="{B3687A26-847E-40C0-8ACB-1A347AFF3979}"/>
          </ac:picMkLst>
        </pc:picChg>
        <pc:picChg chg="add del">
          <ac:chgData name="Satterla, John" userId="1803870d-eb77-4cce-8b0e-637fe5001cee" providerId="ADAL" clId="{B285361C-279A-4404-8F32-C4A7724126A4}" dt="2018-10-10T03:52:28.960" v="47" actId="478"/>
          <ac:picMkLst>
            <pc:docMk/>
            <pc:sldMk cId="1302641414" sldId="288"/>
            <ac:picMk id="194" creationId="{6DE80E4A-EAE5-4C2B-8C28-14075CB5B99C}"/>
          </ac:picMkLst>
        </pc:picChg>
        <pc:picChg chg="del mod">
          <ac:chgData name="Satterla, John" userId="1803870d-eb77-4cce-8b0e-637fe5001cee" providerId="ADAL" clId="{B285361C-279A-4404-8F32-C4A7724126A4}" dt="2018-10-10T04:11:49.568" v="170" actId="478"/>
          <ac:picMkLst>
            <pc:docMk/>
            <pc:sldMk cId="1302641414" sldId="288"/>
            <ac:picMk id="197" creationId="{181E7482-8C75-40B2-AACC-BC31D3B5A906}"/>
          </ac:picMkLst>
        </pc:picChg>
        <pc:picChg chg="add 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026" creationId="{682CA51C-D4FA-4256-9929-A9976E13CE08}"/>
          </ac:picMkLst>
        </pc:picChg>
        <pc:picChg chg="del mod">
          <ac:chgData name="Satterla, John" userId="1803870d-eb77-4cce-8b0e-637fe5001cee" providerId="ADAL" clId="{B285361C-279A-4404-8F32-C4A7724126A4}" dt="2018-10-10T03:55:50.329" v="89" actId="478"/>
          <ac:picMkLst>
            <pc:docMk/>
            <pc:sldMk cId="1302641414" sldId="288"/>
            <ac:picMk id="1028" creationId="{424BFCDD-031C-4B5A-AAF0-6986A9B0FF2B}"/>
          </ac:picMkLst>
        </pc:picChg>
        <pc:picChg chg="mod">
          <ac:chgData name="Satterla, John" userId="1803870d-eb77-4cce-8b0e-637fe5001cee" providerId="ADAL" clId="{B285361C-279A-4404-8F32-C4A7724126A4}" dt="2018-10-10T04:19:06.440" v="307" actId="1076"/>
          <ac:picMkLst>
            <pc:docMk/>
            <pc:sldMk cId="1302641414" sldId="288"/>
            <ac:picMk id="1030" creationId="{BA08D201-8BB3-4803-9373-9DB6AF865CCB}"/>
          </ac:picMkLst>
        </pc:picChg>
        <pc:cxnChg chg="add del mod">
          <ac:chgData name="Satterla, John" userId="1803870d-eb77-4cce-8b0e-637fe5001cee" providerId="ADAL" clId="{B285361C-279A-4404-8F32-C4A7724126A4}" dt="2018-10-10T03:51:30.289" v="29" actId="478"/>
          <ac:cxnSpMkLst>
            <pc:docMk/>
            <pc:sldMk cId="1302641414" sldId="288"/>
            <ac:cxnSpMk id="12" creationId="{F2BB4DFA-D1DC-4F97-BD96-D520A7C60531}"/>
          </ac:cxnSpMkLst>
        </pc:cxnChg>
        <pc:cxnChg chg="add mod">
          <ac:chgData name="Satterla, John" userId="1803870d-eb77-4cce-8b0e-637fe5001cee" providerId="ADAL" clId="{B285361C-279A-4404-8F32-C4A7724126A4}" dt="2018-10-10T04:19:06.440" v="307" actId="1076"/>
          <ac:cxnSpMkLst>
            <pc:docMk/>
            <pc:sldMk cId="1302641414" sldId="288"/>
            <ac:cxnSpMk id="15" creationId="{6645623E-8053-4CEB-BA44-5E19DF8C1C5F}"/>
          </ac:cxnSpMkLst>
        </pc:cxnChg>
        <pc:cxnChg chg="del mod">
          <ac:chgData name="Satterla, John" userId="1803870d-eb77-4cce-8b0e-637fe5001cee" providerId="ADAL" clId="{B285361C-279A-4404-8F32-C4A7724126A4}" dt="2018-10-10T04:18:24.253" v="297" actId="478"/>
          <ac:cxnSpMkLst>
            <pc:docMk/>
            <pc:sldMk cId="1302641414" sldId="288"/>
            <ac:cxnSpMk id="105" creationId="{2760A829-4BDD-4E94-90C4-9473396F9DE3}"/>
          </ac:cxnSpMkLst>
        </pc:cxnChg>
        <pc:cxnChg chg="del mod">
          <ac:chgData name="Satterla, John" userId="1803870d-eb77-4cce-8b0e-637fe5001cee" providerId="ADAL" clId="{B285361C-279A-4404-8F32-C4A7724126A4}" dt="2018-10-10T04:18:23.100" v="296" actId="478"/>
          <ac:cxnSpMkLst>
            <pc:docMk/>
            <pc:sldMk cId="1302641414" sldId="288"/>
            <ac:cxnSpMk id="107" creationId="{F824FB28-47BA-4C96-9D77-302CDB08E6FD}"/>
          </ac:cxnSpMkLst>
        </pc:cxnChg>
        <pc:cxnChg chg="add mod">
          <ac:chgData name="Satterla, John" userId="1803870d-eb77-4cce-8b0e-637fe5001cee" providerId="ADAL" clId="{B285361C-279A-4404-8F32-C4A7724126A4}" dt="2018-10-10T04:19:06.440" v="307" actId="1076"/>
          <ac:cxnSpMkLst>
            <pc:docMk/>
            <pc:sldMk cId="1302641414" sldId="288"/>
            <ac:cxnSpMk id="183" creationId="{F8471A6A-A2BF-482F-9FDB-771DEDA45A53}"/>
          </ac:cxnSpMkLst>
        </pc:cxnChg>
      </pc:sldChg>
      <pc:sldChg chg="modSp">
        <pc:chgData name="Satterla, John" userId="1803870d-eb77-4cce-8b0e-637fe5001cee" providerId="ADAL" clId="{B285361C-279A-4404-8F32-C4A7724126A4}" dt="2018-10-10T06:45:35.894" v="806" actId="20577"/>
        <pc:sldMkLst>
          <pc:docMk/>
          <pc:sldMk cId="117828944" sldId="294"/>
        </pc:sldMkLst>
        <pc:spChg chg="mod">
          <ac:chgData name="Satterla, John" userId="1803870d-eb77-4cce-8b0e-637fe5001cee" providerId="ADAL" clId="{B285361C-279A-4404-8F32-C4A7724126A4}" dt="2018-10-10T06:45:35.894" v="806" actId="20577"/>
          <ac:spMkLst>
            <pc:docMk/>
            <pc:sldMk cId="117828944" sldId="294"/>
            <ac:spMk id="5" creationId="{879CEA39-561D-47D9-9340-D864FEA77A10}"/>
          </ac:spMkLst>
        </pc:spChg>
      </pc:sldChg>
      <pc:sldChg chg="modSp">
        <pc:chgData name="Satterla, John" userId="1803870d-eb77-4cce-8b0e-637fe5001cee" providerId="ADAL" clId="{B285361C-279A-4404-8F32-C4A7724126A4}" dt="2018-10-10T06:45:08.222" v="797" actId="20577"/>
        <pc:sldMkLst>
          <pc:docMk/>
          <pc:sldMk cId="2739366421" sldId="296"/>
        </pc:sldMkLst>
        <pc:spChg chg="mod">
          <ac:chgData name="Satterla, John" userId="1803870d-eb77-4cce-8b0e-637fe5001cee" providerId="ADAL" clId="{B285361C-279A-4404-8F32-C4A7724126A4}" dt="2018-10-10T06:45:08.222" v="797" actId="20577"/>
          <ac:spMkLst>
            <pc:docMk/>
            <pc:sldMk cId="2739366421" sldId="296"/>
            <ac:spMk id="4" creationId="{043AD514-44C0-492D-A75A-28E0D348B3E9}"/>
          </ac:spMkLst>
        </pc:spChg>
        <pc:spChg chg="mod">
          <ac:chgData name="Satterla, John" userId="1803870d-eb77-4cce-8b0e-637fe5001cee" providerId="ADAL" clId="{B285361C-279A-4404-8F32-C4A7724126A4}" dt="2018-10-10T06:40:34.539" v="726"/>
          <ac:spMkLst>
            <pc:docMk/>
            <pc:sldMk cId="2739366421" sldId="296"/>
            <ac:spMk id="9" creationId="{89CB87CF-BF9E-4832-A8CB-6197D62A169D}"/>
          </ac:spMkLst>
        </pc:spChg>
      </pc:sldChg>
      <pc:sldChg chg="modSp">
        <pc:chgData name="Satterla, John" userId="1803870d-eb77-4cce-8b0e-637fe5001cee" providerId="ADAL" clId="{B285361C-279A-4404-8F32-C4A7724126A4}" dt="2018-10-10T06:44:55.261" v="793" actId="20577"/>
        <pc:sldMkLst>
          <pc:docMk/>
          <pc:sldMk cId="2622572470" sldId="304"/>
        </pc:sldMkLst>
        <pc:spChg chg="mod">
          <ac:chgData name="Satterla, John" userId="1803870d-eb77-4cce-8b0e-637fe5001cee" providerId="ADAL" clId="{B285361C-279A-4404-8F32-C4A7724126A4}" dt="2018-10-10T06:44:55.261" v="793" actId="20577"/>
          <ac:spMkLst>
            <pc:docMk/>
            <pc:sldMk cId="2622572470" sldId="304"/>
            <ac:spMk id="8" creationId="{783A2605-17F9-4371-AE55-52740C51B09B}"/>
          </ac:spMkLst>
        </pc:spChg>
        <pc:spChg chg="mod">
          <ac:chgData name="Satterla, John" userId="1803870d-eb77-4cce-8b0e-637fe5001cee" providerId="ADAL" clId="{B285361C-279A-4404-8F32-C4A7724126A4}" dt="2018-10-10T06:44:52.494" v="791" actId="20577"/>
          <ac:spMkLst>
            <pc:docMk/>
            <pc:sldMk cId="2622572470" sldId="304"/>
            <ac:spMk id="9" creationId="{783A2605-17F9-4371-AE55-52740C51B09B}"/>
          </ac:spMkLst>
        </pc:spChg>
      </pc:sldChg>
      <pc:sldChg chg="addSp delSp modSp">
        <pc:chgData name="Satterla, John" userId="1803870d-eb77-4cce-8b0e-637fe5001cee" providerId="ADAL" clId="{B285361C-279A-4404-8F32-C4A7724126A4}" dt="2018-10-10T06:28:47.625" v="639" actId="14100"/>
        <pc:sldMkLst>
          <pc:docMk/>
          <pc:sldMk cId="406095890" sldId="311"/>
        </pc:sldMkLst>
        <pc:spChg chg="add del mod">
          <ac:chgData name="Satterla, John" userId="1803870d-eb77-4cce-8b0e-637fe5001cee" providerId="ADAL" clId="{B285361C-279A-4404-8F32-C4A7724126A4}" dt="2018-10-10T06:06:55.199" v="315" actId="478"/>
          <ac:spMkLst>
            <pc:docMk/>
            <pc:sldMk cId="406095890" sldId="311"/>
            <ac:spMk id="6" creationId="{9016CBE7-DFB7-444C-85EE-AC44CACEF0C4}"/>
          </ac:spMkLst>
        </pc:spChg>
        <pc:spChg chg="del">
          <ac:chgData name="Satterla, John" userId="1803870d-eb77-4cce-8b0e-637fe5001cee" providerId="ADAL" clId="{B285361C-279A-4404-8F32-C4A7724126A4}" dt="2018-10-10T06:06:52.902" v="314" actId="478"/>
          <ac:spMkLst>
            <pc:docMk/>
            <pc:sldMk cId="406095890" sldId="311"/>
            <ac:spMk id="7" creationId="{11356CCE-CA32-4C26-AB80-7BBD5EF76BB5}"/>
          </ac:spMkLst>
        </pc:spChg>
        <pc:spChg chg="add mod">
          <ac:chgData name="Satterla, John" userId="1803870d-eb77-4cce-8b0e-637fe5001cee" providerId="ADAL" clId="{B285361C-279A-4404-8F32-C4A7724126A4}" dt="2018-10-10T06:28:42.118" v="638" actId="20577"/>
          <ac:spMkLst>
            <pc:docMk/>
            <pc:sldMk cId="406095890" sldId="311"/>
            <ac:spMk id="13" creationId="{80DB60F2-004A-4B36-B10A-FDB086BCCCD3}"/>
          </ac:spMkLst>
        </pc:spChg>
        <pc:picChg chg="del">
          <ac:chgData name="Satterla, John" userId="1803870d-eb77-4cce-8b0e-637fe5001cee" providerId="ADAL" clId="{B285361C-279A-4404-8F32-C4A7724126A4}" dt="2018-10-10T06:06:55.952" v="316" actId="478"/>
          <ac:picMkLst>
            <pc:docMk/>
            <pc:sldMk cId="406095890" sldId="311"/>
            <ac:picMk id="8" creationId="{7C488978-BE5C-43A7-A5D4-FD1B71A23FF3}"/>
          </ac:picMkLst>
        </pc:picChg>
        <pc:picChg chg="add mod">
          <ac:chgData name="Satterla, John" userId="1803870d-eb77-4cce-8b0e-637fe5001cee" providerId="ADAL" clId="{B285361C-279A-4404-8F32-C4A7724126A4}" dt="2018-10-10T06:07:09.465" v="324" actId="1076"/>
          <ac:picMkLst>
            <pc:docMk/>
            <pc:sldMk cId="406095890" sldId="311"/>
            <ac:picMk id="9" creationId="{7835C73F-F4C3-4FA5-941C-68EDED0E4F20}"/>
          </ac:picMkLst>
        </pc:picChg>
        <pc:picChg chg="del">
          <ac:chgData name="Satterla, John" userId="1803870d-eb77-4cce-8b0e-637fe5001cee" providerId="ADAL" clId="{B285361C-279A-4404-8F32-C4A7724126A4}" dt="2018-10-10T06:06:56.439" v="317" actId="478"/>
          <ac:picMkLst>
            <pc:docMk/>
            <pc:sldMk cId="406095890" sldId="311"/>
            <ac:picMk id="12" creationId="{CE52D201-6922-48ED-9E0E-6BE8766DB31F}"/>
          </ac:picMkLst>
        </pc:picChg>
        <pc:cxnChg chg="add mod">
          <ac:chgData name="Satterla, John" userId="1803870d-eb77-4cce-8b0e-637fe5001cee" providerId="ADAL" clId="{B285361C-279A-4404-8F32-C4A7724126A4}" dt="2018-10-10T06:28:47.625" v="639" actId="14100"/>
          <ac:cxnSpMkLst>
            <pc:docMk/>
            <pc:sldMk cId="406095890" sldId="311"/>
            <ac:cxnSpMk id="11" creationId="{E1C79424-4238-4132-94AF-F1E4E240BDD9}"/>
          </ac:cxnSpMkLst>
        </pc:cxnChg>
      </pc:sldChg>
      <pc:sldChg chg="addSp delSp modSp">
        <pc:chgData name="Satterla, John" userId="1803870d-eb77-4cce-8b0e-637fe5001cee" providerId="ADAL" clId="{B285361C-279A-4404-8F32-C4A7724126A4}" dt="2018-10-10T06:17:27.080" v="391" actId="14100"/>
        <pc:sldMkLst>
          <pc:docMk/>
          <pc:sldMk cId="1533153105" sldId="312"/>
        </pc:sldMkLst>
        <pc:spChg chg="add mod">
          <ac:chgData name="Satterla, John" userId="1803870d-eb77-4cce-8b0e-637fe5001cee" providerId="ADAL" clId="{B285361C-279A-4404-8F32-C4A7724126A4}" dt="2018-10-10T06:07:52.002" v="327" actId="478"/>
          <ac:spMkLst>
            <pc:docMk/>
            <pc:sldMk cId="1533153105" sldId="312"/>
            <ac:spMk id="6" creationId="{00BBD7B5-09CC-4788-8526-51970CE3A558}"/>
          </ac:spMkLst>
        </pc:spChg>
        <pc:spChg chg="del">
          <ac:chgData name="Satterla, John" userId="1803870d-eb77-4cce-8b0e-637fe5001cee" providerId="ADAL" clId="{B285361C-279A-4404-8F32-C4A7724126A4}" dt="2018-10-10T06:07:52.002" v="327" actId="478"/>
          <ac:spMkLst>
            <pc:docMk/>
            <pc:sldMk cId="1533153105" sldId="312"/>
            <ac:spMk id="7" creationId="{11356CCE-CA32-4C26-AB80-7BBD5EF76BB5}"/>
          </ac:spMkLst>
        </pc:spChg>
        <pc:spChg chg="mod">
          <ac:chgData name="Satterla, John" userId="1803870d-eb77-4cce-8b0e-637fe5001cee" providerId="ADAL" clId="{B285361C-279A-4404-8F32-C4A7724126A4}" dt="2018-10-10T06:17:27.080" v="391" actId="14100"/>
          <ac:spMkLst>
            <pc:docMk/>
            <pc:sldMk cId="1533153105" sldId="312"/>
            <ac:spMk id="14" creationId="{9D4D0C30-1E59-410B-9AFF-CDA029BC2889}"/>
          </ac:spMkLst>
        </pc:spChg>
        <pc:picChg chg="del">
          <ac:chgData name="Satterla, John" userId="1803870d-eb77-4cce-8b0e-637fe5001cee" providerId="ADAL" clId="{B285361C-279A-4404-8F32-C4A7724126A4}" dt="2018-10-10T06:07:49.912" v="325" actId="478"/>
          <ac:picMkLst>
            <pc:docMk/>
            <pc:sldMk cId="1533153105" sldId="312"/>
            <ac:picMk id="8" creationId="{7C488978-BE5C-43A7-A5D4-FD1B71A23FF3}"/>
          </ac:picMkLst>
        </pc:picChg>
        <pc:picChg chg="add mod">
          <ac:chgData name="Satterla, John" userId="1803870d-eb77-4cce-8b0e-637fe5001cee" providerId="ADAL" clId="{B285361C-279A-4404-8F32-C4A7724126A4}" dt="2018-10-10T06:08:01.184" v="330" actId="1076"/>
          <ac:picMkLst>
            <pc:docMk/>
            <pc:sldMk cId="1533153105" sldId="312"/>
            <ac:picMk id="9" creationId="{064BE3B3-1BF5-4100-A663-63ADD1CC5A77}"/>
          </ac:picMkLst>
        </pc:picChg>
        <pc:picChg chg="del">
          <ac:chgData name="Satterla, John" userId="1803870d-eb77-4cce-8b0e-637fe5001cee" providerId="ADAL" clId="{B285361C-279A-4404-8F32-C4A7724126A4}" dt="2018-10-10T06:07:50.464" v="326" actId="478"/>
          <ac:picMkLst>
            <pc:docMk/>
            <pc:sldMk cId="1533153105" sldId="312"/>
            <ac:picMk id="12" creationId="{CE52D201-6922-48ED-9E0E-6BE8766DB31F}"/>
          </ac:picMkLst>
        </pc:picChg>
      </pc:sldChg>
      <pc:sldChg chg="addSp delSp modSp">
        <pc:chgData name="Satterla, John" userId="1803870d-eb77-4cce-8b0e-637fe5001cee" providerId="ADAL" clId="{B285361C-279A-4404-8F32-C4A7724126A4}" dt="2018-10-10T06:29:15.624" v="640" actId="732"/>
        <pc:sldMkLst>
          <pc:docMk/>
          <pc:sldMk cId="701908280" sldId="313"/>
        </pc:sldMkLst>
        <pc:spChg chg="add del mod">
          <ac:chgData name="Satterla, John" userId="1803870d-eb77-4cce-8b0e-637fe5001cee" providerId="ADAL" clId="{B285361C-279A-4404-8F32-C4A7724126A4}" dt="2018-10-10T06:25:52.686" v="456" actId="478"/>
          <ac:spMkLst>
            <pc:docMk/>
            <pc:sldMk cId="701908280" sldId="313"/>
            <ac:spMk id="6" creationId="{2C21B070-A137-490D-BDAE-158AE5E0885F}"/>
          </ac:spMkLst>
        </pc:spChg>
        <pc:spChg chg="del">
          <ac:chgData name="Satterla, John" userId="1803870d-eb77-4cce-8b0e-637fe5001cee" providerId="ADAL" clId="{B285361C-279A-4404-8F32-C4A7724126A4}" dt="2018-10-10T06:25:51.056" v="455" actId="478"/>
          <ac:spMkLst>
            <pc:docMk/>
            <pc:sldMk cId="701908280" sldId="313"/>
            <ac:spMk id="7" creationId="{11356CCE-CA32-4C26-AB80-7BBD5EF76BB5}"/>
          </ac:spMkLst>
        </pc:spChg>
        <pc:spChg chg="add mod">
          <ac:chgData name="Satterla, John" userId="1803870d-eb77-4cce-8b0e-637fe5001cee" providerId="ADAL" clId="{B285361C-279A-4404-8F32-C4A7724126A4}" dt="2018-10-10T06:27:38.805" v="559" actId="20577"/>
          <ac:spMkLst>
            <pc:docMk/>
            <pc:sldMk cId="701908280" sldId="313"/>
            <ac:spMk id="11" creationId="{59ADF2A7-0263-4F6B-A1AC-0F0A0875B474}"/>
          </ac:spMkLst>
        </pc:spChg>
        <pc:spChg chg="del">
          <ac:chgData name="Satterla, John" userId="1803870d-eb77-4cce-8b0e-637fe5001cee" providerId="ADAL" clId="{B285361C-279A-4404-8F32-C4A7724126A4}" dt="2018-10-10T06:27:07.670" v="477" actId="478"/>
          <ac:spMkLst>
            <pc:docMk/>
            <pc:sldMk cId="701908280" sldId="313"/>
            <ac:spMk id="14" creationId="{9D4D0C30-1E59-410B-9AFF-CDA029BC2889}"/>
          </ac:spMkLst>
        </pc:spChg>
        <pc:spChg chg="add mod">
          <ac:chgData name="Satterla, John" userId="1803870d-eb77-4cce-8b0e-637fe5001cee" providerId="ADAL" clId="{B285361C-279A-4404-8F32-C4A7724126A4}" dt="2018-10-10T06:28:06.582" v="624" actId="20577"/>
          <ac:spMkLst>
            <pc:docMk/>
            <pc:sldMk cId="701908280" sldId="313"/>
            <ac:spMk id="15" creationId="{2825CD1E-E008-43BA-8742-7C9C5D4BE33E}"/>
          </ac:spMkLst>
        </pc:spChg>
        <pc:picChg chg="del">
          <ac:chgData name="Satterla, John" userId="1803870d-eb77-4cce-8b0e-637fe5001cee" providerId="ADAL" clId="{B285361C-279A-4404-8F32-C4A7724126A4}" dt="2018-10-10T06:25:48.670" v="453" actId="478"/>
          <ac:picMkLst>
            <pc:docMk/>
            <pc:sldMk cId="701908280" sldId="313"/>
            <ac:picMk id="8" creationId="{7C488978-BE5C-43A7-A5D4-FD1B71A23FF3}"/>
          </ac:picMkLst>
        </pc:picChg>
        <pc:picChg chg="add mod modCrop">
          <ac:chgData name="Satterla, John" userId="1803870d-eb77-4cce-8b0e-637fe5001cee" providerId="ADAL" clId="{B285361C-279A-4404-8F32-C4A7724126A4}" dt="2018-10-10T06:29:15.624" v="640" actId="732"/>
          <ac:picMkLst>
            <pc:docMk/>
            <pc:sldMk cId="701908280" sldId="313"/>
            <ac:picMk id="9" creationId="{5B915B25-66C0-4031-A28C-8EE7F2C29E59}"/>
          </ac:picMkLst>
        </pc:picChg>
        <pc:picChg chg="add mod">
          <ac:chgData name="Satterla, John" userId="1803870d-eb77-4cce-8b0e-637fe5001cee" providerId="ADAL" clId="{B285361C-279A-4404-8F32-C4A7724126A4}" dt="2018-10-10T06:26:57.166" v="476" actId="1076"/>
          <ac:picMkLst>
            <pc:docMk/>
            <pc:sldMk cId="701908280" sldId="313"/>
            <ac:picMk id="10" creationId="{5B87D168-04C7-488C-9449-CD28B201AEE1}"/>
          </ac:picMkLst>
        </pc:picChg>
        <pc:picChg chg="del">
          <ac:chgData name="Satterla, John" userId="1803870d-eb77-4cce-8b0e-637fe5001cee" providerId="ADAL" clId="{B285361C-279A-4404-8F32-C4A7724126A4}" dt="2018-10-10T06:25:49.302" v="454" actId="478"/>
          <ac:picMkLst>
            <pc:docMk/>
            <pc:sldMk cId="701908280" sldId="313"/>
            <ac:picMk id="12" creationId="{CE52D201-6922-48ED-9E0E-6BE8766DB31F}"/>
          </ac:picMkLst>
        </pc:picChg>
      </pc:sldChg>
      <pc:sldChg chg="modSp">
        <pc:chgData name="Satterla, John" userId="1803870d-eb77-4cce-8b0e-637fe5001cee" providerId="ADAL" clId="{B285361C-279A-4404-8F32-C4A7724126A4}" dt="2018-10-10T06:43:54.694" v="782" actId="20577"/>
        <pc:sldMkLst>
          <pc:docMk/>
          <pc:sldMk cId="65318231" sldId="315"/>
        </pc:sldMkLst>
        <pc:spChg chg="mod">
          <ac:chgData name="Satterla, John" userId="1803870d-eb77-4cce-8b0e-637fe5001cee" providerId="ADAL" clId="{B285361C-279A-4404-8F32-C4A7724126A4}" dt="2018-10-10T06:43:54.694" v="782" actId="20577"/>
          <ac:spMkLst>
            <pc:docMk/>
            <pc:sldMk cId="65318231" sldId="315"/>
            <ac:spMk id="16" creationId="{274F098A-5905-47C2-8F4D-17670C114D17}"/>
          </ac:spMkLst>
        </pc:spChg>
      </pc:sldChg>
    </pc:docChg>
  </pc:docChgLst>
  <pc:docChgLst>
    <pc:chgData name="Eakerns, Zachary" userId="S::zachary.eakerns@ttu.edu::f13e326a-83f9-4bab-9706-f5d04955d1f3" providerId="AD" clId="Web-{321D8535-3540-0BC6-C70E-A00CBA1D38C2}"/>
    <pc:docChg chg="modSld sldOrd">
      <pc:chgData name="Eakerns, Zachary" userId="S::zachary.eakerns@ttu.edu::f13e326a-83f9-4bab-9706-f5d04955d1f3" providerId="AD" clId="Web-{321D8535-3540-0BC6-C70E-A00CBA1D38C2}" dt="2018-10-03T02:31:58.147" v="26" actId="20577"/>
      <pc:docMkLst>
        <pc:docMk/>
      </pc:docMkLst>
      <pc:sldChg chg="modSp">
        <pc:chgData name="Eakerns, Zachary" userId="S::zachary.eakerns@ttu.edu::f13e326a-83f9-4bab-9706-f5d04955d1f3" providerId="AD" clId="Web-{321D8535-3540-0BC6-C70E-A00CBA1D38C2}" dt="2018-10-03T02:30:33.241" v="16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321D8535-3540-0BC6-C70E-A00CBA1D38C2}" dt="2018-10-03T02:30:33.241" v="1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Eakerns, Zachary" userId="S::zachary.eakerns@ttu.edu::f13e326a-83f9-4bab-9706-f5d04955d1f3" providerId="AD" clId="Web-{321D8535-3540-0BC6-C70E-A00CBA1D38C2}" dt="2018-10-03T02:31:56.616" v="24" actId="20577"/>
        <pc:sldMkLst>
          <pc:docMk/>
          <pc:sldMk cId="4023235359" sldId="263"/>
        </pc:sldMkLst>
        <pc:spChg chg="mod">
          <ac:chgData name="Eakerns, Zachary" userId="S::zachary.eakerns@ttu.edu::f13e326a-83f9-4bab-9706-f5d04955d1f3" providerId="AD" clId="Web-{321D8535-3540-0BC6-C70E-A00CBA1D38C2}" dt="2018-10-03T02:31:56.616" v="24" actId="20577"/>
          <ac:spMkLst>
            <pc:docMk/>
            <pc:sldMk cId="4023235359" sldId="263"/>
            <ac:spMk id="4" creationId="{BB03016F-34FE-4E59-94F9-2A0496968176}"/>
          </ac:spMkLst>
        </pc:spChg>
      </pc:sldChg>
    </pc:docChg>
  </pc:docChgLst>
  <pc:docChgLst>
    <pc:chgData name="Eakerns, Zachary" userId="S::zachary.eakerns@ttu.edu::f13e326a-83f9-4bab-9706-f5d04955d1f3" providerId="AD" clId="Web-{9989EE1A-E4CB-4021-A135-F37941EBDB57}"/>
    <pc:docChg chg="addSld delSld modSld">
      <pc:chgData name="Eakerns, Zachary" userId="S::zachary.eakerns@ttu.edu::f13e326a-83f9-4bab-9706-f5d04955d1f3" providerId="AD" clId="Web-{9989EE1A-E4CB-4021-A135-F37941EBDB57}" dt="2018-09-25T21:56:41.713" v="501" actId="20577"/>
      <pc:docMkLst>
        <pc:docMk/>
      </pc:docMkLst>
      <pc:sldChg chg="modSp new">
        <pc:chgData name="Eakerns, Zachary" userId="S::zachary.eakerns@ttu.edu::f13e326a-83f9-4bab-9706-f5d04955d1f3" providerId="AD" clId="Web-{9989EE1A-E4CB-4021-A135-F37941EBDB57}" dt="2018-09-25T21:44:03.521" v="238" actId="20577"/>
        <pc:sldMkLst>
          <pc:docMk/>
          <pc:sldMk cId="2835244311" sldId="259"/>
        </pc:sldMkLst>
        <pc:spChg chg="mod">
          <ac:chgData name="Eakerns, Zachary" userId="S::zachary.eakerns@ttu.edu::f13e326a-83f9-4bab-9706-f5d04955d1f3" providerId="AD" clId="Web-{9989EE1A-E4CB-4021-A135-F37941EBDB57}" dt="2018-09-25T21:41:45.454" v="57" actId="20577"/>
          <ac:spMkLst>
            <pc:docMk/>
            <pc:sldMk cId="2835244311" sldId="259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9989EE1A-E4CB-4021-A135-F37941EBDB57}" dt="2018-09-25T21:44:03.521" v="238" actId="20577"/>
          <ac:spMkLst>
            <pc:docMk/>
            <pc:sldMk cId="2835244311" sldId="259"/>
            <ac:spMk id="3" creationId="{75C5C17C-F54B-473E-8CAA-905C3D5FAB36}"/>
          </ac:spMkLst>
        </pc:spChg>
      </pc:sldChg>
    </pc:docChg>
  </pc:docChgLst>
  <pc:docChgLst>
    <pc:chgData name="Eakerns, Zachary" userId="S::zachary.eakerns@ttu.edu::f13e326a-83f9-4bab-9706-f5d04955d1f3" providerId="AD" clId="Web-{C6676146-008B-CFEB-238E-2159F5BE265F}"/>
    <pc:docChg chg="addSld delSld modSld sldOrd">
      <pc:chgData name="Eakerns, Zachary" userId="S::zachary.eakerns@ttu.edu::f13e326a-83f9-4bab-9706-f5d04955d1f3" providerId="AD" clId="Web-{C6676146-008B-CFEB-238E-2159F5BE265F}" dt="2018-10-10T01:26:16.445" v="1211"/>
      <pc:docMkLst>
        <pc:docMk/>
      </pc:docMkLst>
      <pc:sldChg chg="modSp">
        <pc:chgData name="Eakerns, Zachary" userId="S::zachary.eakerns@ttu.edu::f13e326a-83f9-4bab-9706-f5d04955d1f3" providerId="AD" clId="Web-{C6676146-008B-CFEB-238E-2159F5BE265F}" dt="2018-10-10T00:09:50.504" v="2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C6676146-008B-CFEB-238E-2159F5BE265F}" dt="2018-10-10T00:09:50.504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Eakerns, Zachary" userId="S::zachary.eakerns@ttu.edu::f13e326a-83f9-4bab-9706-f5d04955d1f3" providerId="AD" clId="Web-{C6676146-008B-CFEB-238E-2159F5BE265F}" dt="2018-10-10T00:25:43.464" v="412" actId="20577"/>
        <pc:sldMkLst>
          <pc:docMk/>
          <pc:sldMk cId="2835244311" sldId="259"/>
        </pc:sldMkLst>
        <pc:spChg chg="mod">
          <ac:chgData name="Eakerns, Zachary" userId="S::zachary.eakerns@ttu.edu::f13e326a-83f9-4bab-9706-f5d04955d1f3" providerId="AD" clId="Web-{C6676146-008B-CFEB-238E-2159F5BE265F}" dt="2018-10-10T00:16:24.224" v="35" actId="20577"/>
          <ac:spMkLst>
            <pc:docMk/>
            <pc:sldMk cId="2835244311" sldId="259"/>
            <ac:spMk id="2" creationId="{619D5CB6-EAA5-41E9-8997-13925E26C303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0:25:43.464" v="412" actId="20577"/>
          <ac:spMkLst>
            <pc:docMk/>
            <pc:sldMk cId="2835244311" sldId="259"/>
            <ac:spMk id="3" creationId="{75C5C17C-F54B-473E-8CAA-905C3D5FAB36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0:21:53.947" v="403" actId="1076"/>
          <ac:spMkLst>
            <pc:docMk/>
            <pc:sldMk cId="2835244311" sldId="259"/>
            <ac:spMk id="7" creationId="{E19837F7-A95E-4AD4-8874-00B8CF1F86D7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0:21:34.334" v="402"/>
          <ac:spMkLst>
            <pc:docMk/>
            <pc:sldMk cId="2835244311" sldId="259"/>
            <ac:spMk id="8" creationId="{408DBA85-BDFA-4496-91C8-4936E4B53089}"/>
          </ac:spMkLst>
        </pc:spChg>
        <pc:picChg chg="add mod">
          <ac:chgData name="Eakerns, Zachary" userId="S::zachary.eakerns@ttu.edu::f13e326a-83f9-4bab-9706-f5d04955d1f3" providerId="AD" clId="Web-{C6676146-008B-CFEB-238E-2159F5BE265F}" dt="2018-10-10T00:19:53.864" v="389" actId="1076"/>
          <ac:picMkLst>
            <pc:docMk/>
            <pc:sldMk cId="2835244311" sldId="259"/>
            <ac:picMk id="5" creationId="{EEBAF878-ED98-4E2B-A519-8E61B617D617}"/>
          </ac:picMkLst>
        </pc:picChg>
      </pc:sldChg>
      <pc:sldChg chg="modSp">
        <pc:chgData name="Eakerns, Zachary" userId="S::zachary.eakerns@ttu.edu::f13e326a-83f9-4bab-9706-f5d04955d1f3" providerId="AD" clId="Web-{C6676146-008B-CFEB-238E-2159F5BE265F}" dt="2018-10-10T01:22:41.445" v="1205" actId="20577"/>
        <pc:sldMkLst>
          <pc:docMk/>
          <pc:sldMk cId="4023235359" sldId="263"/>
        </pc:sldMkLst>
        <pc:spChg chg="mod">
          <ac:chgData name="Eakerns, Zachary" userId="S::zachary.eakerns@ttu.edu::f13e326a-83f9-4bab-9706-f5d04955d1f3" providerId="AD" clId="Web-{C6676146-008B-CFEB-238E-2159F5BE265F}" dt="2018-10-10T01:22:41.445" v="1205" actId="20577"/>
          <ac:spMkLst>
            <pc:docMk/>
            <pc:sldMk cId="4023235359" sldId="263"/>
            <ac:spMk id="4" creationId="{BB03016F-34FE-4E59-94F9-2A0496968176}"/>
          </ac:spMkLst>
        </pc:spChg>
      </pc:sldChg>
      <pc:sldChg chg="modSp">
        <pc:chgData name="Eakerns, Zachary" userId="S::zachary.eakerns@ttu.edu::f13e326a-83f9-4bab-9706-f5d04955d1f3" providerId="AD" clId="Web-{C6676146-008B-CFEB-238E-2159F5BE265F}" dt="2018-10-10T01:10:21.707" v="955" actId="20577"/>
        <pc:sldMkLst>
          <pc:docMk/>
          <pc:sldMk cId="1773129042" sldId="264"/>
        </pc:sldMkLst>
        <pc:spChg chg="mod">
          <ac:chgData name="Eakerns, Zachary" userId="S::zachary.eakerns@ttu.edu::f13e326a-83f9-4bab-9706-f5d04955d1f3" providerId="AD" clId="Web-{C6676146-008B-CFEB-238E-2159F5BE265F}" dt="2018-10-10T01:10:21.707" v="955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ord">
        <pc:chgData name="Eakerns, Zachary" userId="S::zachary.eakerns@ttu.edu::f13e326a-83f9-4bab-9706-f5d04955d1f3" providerId="AD" clId="Web-{C6676146-008B-CFEB-238E-2159F5BE265F}" dt="2018-10-10T01:15:58.958" v="1188"/>
        <pc:sldMkLst>
          <pc:docMk/>
          <pc:sldMk cId="1196366798" sldId="269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7"/>
        <pc:sldMkLst>
          <pc:docMk/>
          <pc:sldMk cId="21044488" sldId="270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6"/>
        <pc:sldMkLst>
          <pc:docMk/>
          <pc:sldMk cId="2328886855" sldId="271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5"/>
        <pc:sldMkLst>
          <pc:docMk/>
          <pc:sldMk cId="2752500054" sldId="272"/>
        </pc:sldMkLst>
      </pc:sldChg>
      <pc:sldChg chg="delSp">
        <pc:chgData name="Eakerns, Zachary" userId="S::zachary.eakerns@ttu.edu::f13e326a-83f9-4bab-9706-f5d04955d1f3" providerId="AD" clId="Web-{C6676146-008B-CFEB-238E-2159F5BE265F}" dt="2018-10-10T01:26:00.226" v="1207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C6676146-008B-CFEB-238E-2159F5BE265F}" dt="2018-10-10T01:26:00.226" v="1207"/>
          <ac:picMkLst>
            <pc:docMk/>
            <pc:sldMk cId="2504347316" sldId="279"/>
            <ac:picMk id="3" creationId="{1F6EF217-88ED-4996-A1B3-0F3A15F72512}"/>
          </ac:picMkLst>
        </pc:picChg>
      </pc:sldChg>
      <pc:sldChg chg="delSp">
        <pc:chgData name="Eakerns, Zachary" userId="S::zachary.eakerns@ttu.edu::f13e326a-83f9-4bab-9706-f5d04955d1f3" providerId="AD" clId="Web-{C6676146-008B-CFEB-238E-2159F5BE265F}" dt="2018-10-10T01:26:07.742" v="1209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C6676146-008B-CFEB-238E-2159F5BE265F}" dt="2018-10-10T01:26:07.742" v="1209"/>
          <ac:picMkLst>
            <pc:docMk/>
            <pc:sldMk cId="1836414708" sldId="280"/>
            <ac:picMk id="3" creationId="{6E2EDC9A-B878-495B-9733-BB5FBD288928}"/>
          </ac:picMkLst>
        </pc:picChg>
      </pc:sldChg>
      <pc:sldChg chg="delSp">
        <pc:chgData name="Eakerns, Zachary" userId="S::zachary.eakerns@ttu.edu::f13e326a-83f9-4bab-9706-f5d04955d1f3" providerId="AD" clId="Web-{C6676146-008B-CFEB-238E-2159F5BE265F}" dt="2018-10-10T01:26:04.351" v="1208"/>
        <pc:sldMkLst>
          <pc:docMk/>
          <pc:sldMk cId="656187332" sldId="281"/>
        </pc:sldMkLst>
        <pc:picChg chg="del">
          <ac:chgData name="Eakerns, Zachary" userId="S::zachary.eakerns@ttu.edu::f13e326a-83f9-4bab-9706-f5d04955d1f3" providerId="AD" clId="Web-{C6676146-008B-CFEB-238E-2159F5BE265F}" dt="2018-10-10T01:26:04.351" v="1208"/>
          <ac:picMkLst>
            <pc:docMk/>
            <pc:sldMk cId="656187332" sldId="281"/>
            <ac:picMk id="3" creationId="{884DE75A-D940-4A2E-8B4D-7D6A67FD79F3}"/>
          </ac:picMkLst>
        </pc:picChg>
      </pc:sldChg>
      <pc:sldChg chg="delSp">
        <pc:chgData name="Eakerns, Zachary" userId="S::zachary.eakerns@ttu.edu::f13e326a-83f9-4bab-9706-f5d04955d1f3" providerId="AD" clId="Web-{C6676146-008B-CFEB-238E-2159F5BE265F}" dt="2018-10-10T01:26:10.038" v="1210"/>
        <pc:sldMkLst>
          <pc:docMk/>
          <pc:sldMk cId="2349676374" sldId="282"/>
        </pc:sldMkLst>
        <pc:picChg chg="del">
          <ac:chgData name="Eakerns, Zachary" userId="S::zachary.eakerns@ttu.edu::f13e326a-83f9-4bab-9706-f5d04955d1f3" providerId="AD" clId="Web-{C6676146-008B-CFEB-238E-2159F5BE265F}" dt="2018-10-10T01:26:10.038" v="1210"/>
          <ac:picMkLst>
            <pc:docMk/>
            <pc:sldMk cId="2349676374" sldId="282"/>
            <ac:picMk id="3" creationId="{47F35AF0-29E4-49CE-BC09-FA5FEAD7054D}"/>
          </ac:picMkLst>
        </pc:picChg>
      </pc:sldChg>
      <pc:sldChg chg="modSp">
        <pc:chgData name="Eakerns, Zachary" userId="S::zachary.eakerns@ttu.edu::f13e326a-83f9-4bab-9706-f5d04955d1f3" providerId="AD" clId="Web-{C6676146-008B-CFEB-238E-2159F5BE265F}" dt="2018-10-10T00:40:05.123" v="624" actId="20577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C6676146-008B-CFEB-238E-2159F5BE265F}" dt="2018-10-10T00:40:05.123" v="624" actId="20577"/>
          <ac:spMkLst>
            <pc:docMk/>
            <pc:sldMk cId="1139438409" sldId="286"/>
            <ac:spMk id="3" creationId="{BCCACE8C-994D-433A-B99D-D18725D78579}"/>
          </ac:spMkLst>
        </pc:spChg>
      </pc:sldChg>
      <pc:sldChg chg="ord">
        <pc:chgData name="Eakerns, Zachary" userId="S::zachary.eakerns@ttu.edu::f13e326a-83f9-4bab-9706-f5d04955d1f3" providerId="AD" clId="Web-{C6676146-008B-CFEB-238E-2159F5BE265F}" dt="2018-10-10T01:15:58.958" v="1189"/>
        <pc:sldMkLst>
          <pc:docMk/>
          <pc:sldMk cId="1302641414" sldId="288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4"/>
        <pc:sldMkLst>
          <pc:docMk/>
          <pc:sldMk cId="911731329" sldId="289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3"/>
        <pc:sldMkLst>
          <pc:docMk/>
          <pc:sldMk cId="29376278" sldId="298"/>
        </pc:sldMkLst>
      </pc:sldChg>
      <pc:sldChg chg="ord">
        <pc:chgData name="Eakerns, Zachary" userId="S::zachary.eakerns@ttu.edu::f13e326a-83f9-4bab-9706-f5d04955d1f3" providerId="AD" clId="Web-{C6676146-008B-CFEB-238E-2159F5BE265F}" dt="2018-10-10T01:15:58.958" v="1182"/>
        <pc:sldMkLst>
          <pc:docMk/>
          <pc:sldMk cId="45956825" sldId="299"/>
        </pc:sldMkLst>
      </pc:sldChg>
      <pc:sldChg chg="modSp new">
        <pc:chgData name="Eakerns, Zachary" userId="S::zachary.eakerns@ttu.edu::f13e326a-83f9-4bab-9706-f5d04955d1f3" providerId="AD" clId="Web-{C6676146-008B-CFEB-238E-2159F5BE265F}" dt="2018-10-10T00:28:40.730" v="509" actId="20577"/>
        <pc:sldMkLst>
          <pc:docMk/>
          <pc:sldMk cId="2369301699" sldId="302"/>
        </pc:sldMkLst>
        <pc:spChg chg="mod">
          <ac:chgData name="Eakerns, Zachary" userId="S::zachary.eakerns@ttu.edu::f13e326a-83f9-4bab-9706-f5d04955d1f3" providerId="AD" clId="Web-{C6676146-008B-CFEB-238E-2159F5BE265F}" dt="2018-10-10T00:26:34.948" v="421" actId="20577"/>
          <ac:spMkLst>
            <pc:docMk/>
            <pc:sldMk cId="2369301699" sldId="302"/>
            <ac:spMk id="2" creationId="{44EB5E1D-1B27-4960-AB3D-E37D5A56BDD7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0:28:40.730" v="509" actId="20577"/>
          <ac:spMkLst>
            <pc:docMk/>
            <pc:sldMk cId="2369301699" sldId="302"/>
            <ac:spMk id="3" creationId="{44DB27BC-3045-4510-9C3C-4245FCD44ABE}"/>
          </ac:spMkLst>
        </pc:spChg>
      </pc:sldChg>
      <pc:sldChg chg="addSp delSp modSp new addAnim modAnim">
        <pc:chgData name="Eakerns, Zachary" userId="S::zachary.eakerns@ttu.edu::f13e326a-83f9-4bab-9706-f5d04955d1f3" providerId="AD" clId="Web-{C6676146-008B-CFEB-238E-2159F5BE265F}" dt="2018-10-10T00:37:21.185" v="588"/>
        <pc:sldMkLst>
          <pc:docMk/>
          <pc:sldMk cId="3098784014" sldId="303"/>
        </pc:sldMkLst>
        <pc:spChg chg="del">
          <ac:chgData name="Eakerns, Zachary" userId="S::zachary.eakerns@ttu.edu::f13e326a-83f9-4bab-9706-f5d04955d1f3" providerId="AD" clId="Web-{C6676146-008B-CFEB-238E-2159F5BE265F}" dt="2018-10-10T00:32:48.122" v="513"/>
          <ac:spMkLst>
            <pc:docMk/>
            <pc:sldMk cId="3098784014" sldId="303"/>
            <ac:spMk id="3" creationId="{74F78D1A-4787-41B4-BD20-A9F837201906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0:36:19.450" v="569" actId="1076"/>
          <ac:spMkLst>
            <pc:docMk/>
            <pc:sldMk cId="3098784014" sldId="303"/>
            <ac:spMk id="15" creationId="{3F4C49D9-CDEE-45CD-A230-87E151CEE2AE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0:36:22.138" v="570" actId="1076"/>
          <ac:spMkLst>
            <pc:docMk/>
            <pc:sldMk cId="3098784014" sldId="303"/>
            <ac:spMk id="16" creationId="{14A3828A-21DF-4814-AE35-C868DF1971E8}"/>
          </ac:spMkLst>
        </pc:spChg>
        <pc:picChg chg="add mod ord">
          <ac:chgData name="Eakerns, Zachary" userId="S::zachary.eakerns@ttu.edu::f13e326a-83f9-4bab-9706-f5d04955d1f3" providerId="AD" clId="Web-{C6676146-008B-CFEB-238E-2159F5BE265F}" dt="2018-10-10T00:35:26.122" v="554" actId="1076"/>
          <ac:picMkLst>
            <pc:docMk/>
            <pc:sldMk cId="3098784014" sldId="303"/>
            <ac:picMk id="5" creationId="{A9C72F5A-AA63-443B-8FC8-00A094822310}"/>
          </ac:picMkLst>
        </pc:picChg>
        <pc:picChg chg="add mod">
          <ac:chgData name="Eakerns, Zachary" userId="S::zachary.eakerns@ttu.edu::f13e326a-83f9-4bab-9706-f5d04955d1f3" providerId="AD" clId="Web-{C6676146-008B-CFEB-238E-2159F5BE265F}" dt="2018-10-10T00:37:02.841" v="579" actId="1076"/>
          <ac:picMkLst>
            <pc:docMk/>
            <pc:sldMk cId="3098784014" sldId="303"/>
            <ac:picMk id="7" creationId="{74A0AAD6-CB51-471F-8F63-CC817CEFDED3}"/>
          </ac:picMkLst>
        </pc:picChg>
        <pc:picChg chg="add mod ord">
          <ac:chgData name="Eakerns, Zachary" userId="S::zachary.eakerns@ttu.edu::f13e326a-83f9-4bab-9706-f5d04955d1f3" providerId="AD" clId="Web-{C6676146-008B-CFEB-238E-2159F5BE265F}" dt="2018-10-10T00:37:06.997" v="580"/>
          <ac:picMkLst>
            <pc:docMk/>
            <pc:sldMk cId="3098784014" sldId="303"/>
            <ac:picMk id="9" creationId="{3F4CD164-CFE9-4399-BF63-975E9E5EC658}"/>
          </ac:picMkLst>
        </pc:picChg>
        <pc:picChg chg="add mod ord">
          <ac:chgData name="Eakerns, Zachary" userId="S::zachary.eakerns@ttu.edu::f13e326a-83f9-4bab-9706-f5d04955d1f3" providerId="AD" clId="Web-{C6676146-008B-CFEB-238E-2159F5BE265F}" dt="2018-10-10T00:36:54.903" v="577"/>
          <ac:picMkLst>
            <pc:docMk/>
            <pc:sldMk cId="3098784014" sldId="303"/>
            <ac:picMk id="11" creationId="{2C4A910F-4E69-4FBA-953A-7F394484BB1C}"/>
          </ac:picMkLst>
        </pc:picChg>
        <pc:picChg chg="add mod">
          <ac:chgData name="Eakerns, Zachary" userId="S::zachary.eakerns@ttu.edu::f13e326a-83f9-4bab-9706-f5d04955d1f3" providerId="AD" clId="Web-{C6676146-008B-CFEB-238E-2159F5BE265F}" dt="2018-10-10T00:36:48.638" v="576" actId="1076"/>
          <ac:picMkLst>
            <pc:docMk/>
            <pc:sldMk cId="3098784014" sldId="303"/>
            <ac:picMk id="13" creationId="{DDF605CA-E517-4650-840D-DB531FA3CE60}"/>
          </ac:picMkLst>
        </pc:picChg>
      </pc:sldChg>
      <pc:sldChg chg="modSp add">
        <pc:chgData name="Eakerns, Zachary" userId="S::zachary.eakerns@ttu.edu::f13e326a-83f9-4bab-9706-f5d04955d1f3" providerId="AD" clId="Web-{C6676146-008B-CFEB-238E-2159F5BE265F}" dt="2018-10-10T01:21:21.553" v="1199" actId="20577"/>
        <pc:sldMkLst>
          <pc:docMk/>
          <pc:sldMk cId="2622572470" sldId="304"/>
        </pc:sldMkLst>
        <pc:spChg chg="mod">
          <ac:chgData name="Eakerns, Zachary" userId="S::zachary.eakerns@ttu.edu::f13e326a-83f9-4bab-9706-f5d04955d1f3" providerId="AD" clId="Web-{C6676146-008B-CFEB-238E-2159F5BE265F}" dt="2018-10-10T01:21:21.553" v="1199" actId="20577"/>
          <ac:spMkLst>
            <pc:docMk/>
            <pc:sldMk cId="2622572470" sldId="304"/>
            <ac:spMk id="8" creationId="{783A2605-17F9-4371-AE55-52740C51B09B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1:21:18.225" v="1193" actId="20577"/>
          <ac:spMkLst>
            <pc:docMk/>
            <pc:sldMk cId="2622572470" sldId="304"/>
            <ac:spMk id="9" creationId="{783A2605-17F9-4371-AE55-52740C51B09B}"/>
          </ac:spMkLst>
        </pc:spChg>
      </pc:sldChg>
      <pc:sldChg chg="modSp add">
        <pc:chgData name="Eakerns, Zachary" userId="S::zachary.eakerns@ttu.edu::f13e326a-83f9-4bab-9706-f5d04955d1f3" providerId="AD" clId="Web-{C6676146-008B-CFEB-238E-2159F5BE265F}" dt="2018-10-10T00:44:51.374" v="635" actId="20577"/>
        <pc:sldMkLst>
          <pc:docMk/>
          <pc:sldMk cId="2857952476" sldId="305"/>
        </pc:sldMkLst>
        <pc:spChg chg="mod">
          <ac:chgData name="Eakerns, Zachary" userId="S::zachary.eakerns@ttu.edu::f13e326a-83f9-4bab-9706-f5d04955d1f3" providerId="AD" clId="Web-{C6676146-008B-CFEB-238E-2159F5BE265F}" dt="2018-10-10T00:44:51.374" v="635" actId="20577"/>
          <ac:spMkLst>
            <pc:docMk/>
            <pc:sldMk cId="2857952476" sldId="305"/>
            <ac:spMk id="3" creationId="{1DDBF286-74FB-4C4A-9848-46AF0F522EE5}"/>
          </ac:spMkLst>
        </pc:spChg>
      </pc:sldChg>
      <pc:sldChg chg="addSp delSp modSp add mod ord replId setBg addAnim delAnim modAnim">
        <pc:chgData name="Eakerns, Zachary" userId="S::zachary.eakerns@ttu.edu::f13e326a-83f9-4bab-9706-f5d04955d1f3" providerId="AD" clId="Web-{C6676146-008B-CFEB-238E-2159F5BE265F}" dt="2018-10-10T01:06:50.910" v="945"/>
        <pc:sldMkLst>
          <pc:docMk/>
          <pc:sldMk cId="2405770454" sldId="307"/>
        </pc:sldMkLst>
        <pc:spChg chg="mod">
          <ac:chgData name="Eakerns, Zachary" userId="S::zachary.eakerns@ttu.edu::f13e326a-83f9-4bab-9706-f5d04955d1f3" providerId="AD" clId="Web-{C6676146-008B-CFEB-238E-2159F5BE265F}" dt="2018-10-10T01:00:24.659" v="916"/>
          <ac:spMkLst>
            <pc:docMk/>
            <pc:sldMk cId="2405770454" sldId="307"/>
            <ac:spMk id="2" creationId="{149C0CC6-A28B-4888-A567-6C686CA759F9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1:00:52.471" v="920" actId="14100"/>
          <ac:spMkLst>
            <pc:docMk/>
            <pc:sldMk cId="2405770454" sldId="307"/>
            <ac:spMk id="3" creationId="{BCCACE8C-994D-433A-B99D-D18725D78579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1:00:24.659" v="916"/>
          <ac:spMkLst>
            <pc:docMk/>
            <pc:sldMk cId="2405770454" sldId="307"/>
            <ac:spMk id="5" creationId="{F8788383-AEAD-43CB-A3D8-18D43D4C4F2E}"/>
          </ac:spMkLst>
        </pc:spChg>
        <pc:spChg chg="add del mod">
          <ac:chgData name="Eakerns, Zachary" userId="S::zachary.eakerns@ttu.edu::f13e326a-83f9-4bab-9706-f5d04955d1f3" providerId="AD" clId="Web-{C6676146-008B-CFEB-238E-2159F5BE265F}" dt="2018-10-10T01:06:30.801" v="941"/>
          <ac:spMkLst>
            <pc:docMk/>
            <pc:sldMk cId="2405770454" sldId="307"/>
            <ac:spMk id="11" creationId="{164C3A86-EAA0-4202-83D4-5232303C356E}"/>
          </ac:spMkLst>
        </pc:spChg>
        <pc:spChg chg="add mod">
          <ac:chgData name="Eakerns, Zachary" userId="S::zachary.eakerns@ttu.edu::f13e326a-83f9-4bab-9706-f5d04955d1f3" providerId="AD" clId="Web-{C6676146-008B-CFEB-238E-2159F5BE265F}" dt="2018-10-10T01:02:52.894" v="930" actId="1076"/>
          <ac:spMkLst>
            <pc:docMk/>
            <pc:sldMk cId="2405770454" sldId="307"/>
            <ac:spMk id="12" creationId="{ADCB1972-AE01-4AF7-BAA9-A52A0CC3ABB1}"/>
          </ac:spMkLst>
        </pc:spChg>
        <pc:spChg chg="add del">
          <ac:chgData name="Eakerns, Zachary" userId="S::zachary.eakerns@ttu.edu::f13e326a-83f9-4bab-9706-f5d04955d1f3" providerId="AD" clId="Web-{C6676146-008B-CFEB-238E-2159F5BE265F}" dt="2018-10-10T01:00:24.659" v="916"/>
          <ac:spMkLst>
            <pc:docMk/>
            <pc:sldMk cId="2405770454" sldId="307"/>
            <ac:spMk id="14" creationId="{99899462-FC16-43B0-966B-FCA263450716}"/>
          </ac:spMkLst>
        </pc:spChg>
        <pc:picChg chg="del">
          <ac:chgData name="Eakerns, Zachary" userId="S::zachary.eakerns@ttu.edu::f13e326a-83f9-4bab-9706-f5d04955d1f3" providerId="AD" clId="Web-{C6676146-008B-CFEB-238E-2159F5BE265F}" dt="2018-10-10T00:59:56.627" v="903"/>
          <ac:picMkLst>
            <pc:docMk/>
            <pc:sldMk cId="2405770454" sldId="307"/>
            <ac:picMk id="4" creationId="{C44FDEF3-74CF-43A2-9234-F6143BB77F1E}"/>
          </ac:picMkLst>
        </pc:picChg>
        <pc:picChg chg="add mod ord">
          <ac:chgData name="Eakerns, Zachary" userId="S::zachary.eakerns@ttu.edu::f13e326a-83f9-4bab-9706-f5d04955d1f3" providerId="AD" clId="Web-{C6676146-008B-CFEB-238E-2159F5BE265F}" dt="2018-10-10T01:01:16.300" v="922" actId="14100"/>
          <ac:picMkLst>
            <pc:docMk/>
            <pc:sldMk cId="2405770454" sldId="307"/>
            <ac:picMk id="6" creationId="{2B812EB5-1398-4C9F-8D58-490D49CF06F0}"/>
          </ac:picMkLst>
        </pc:picChg>
        <pc:picChg chg="del">
          <ac:chgData name="Eakerns, Zachary" userId="S::zachary.eakerns@ttu.edu::f13e326a-83f9-4bab-9706-f5d04955d1f3" providerId="AD" clId="Web-{C6676146-008B-CFEB-238E-2159F5BE265F}" dt="2018-10-10T00:59:56.659" v="904"/>
          <ac:picMkLst>
            <pc:docMk/>
            <pc:sldMk cId="2405770454" sldId="307"/>
            <ac:picMk id="8" creationId="{8DBA647A-7D22-4F9C-8EB3-3E409A4223EC}"/>
          </ac:picMkLst>
        </pc:picChg>
        <pc:picChg chg="add mod ord">
          <ac:chgData name="Eakerns, Zachary" userId="S::zachary.eakerns@ttu.edu::f13e326a-83f9-4bab-9706-f5d04955d1f3" providerId="AD" clId="Web-{C6676146-008B-CFEB-238E-2159F5BE265F}" dt="2018-10-10T01:01:16.518" v="925" actId="1076"/>
          <ac:picMkLst>
            <pc:docMk/>
            <pc:sldMk cId="2405770454" sldId="307"/>
            <ac:picMk id="9" creationId="{9C0D9BE7-4323-492D-8453-8B25515C0EFE}"/>
          </ac:picMkLst>
        </pc:picChg>
        <pc:cxnChg chg="add del">
          <ac:chgData name="Eakerns, Zachary" userId="S::zachary.eakerns@ttu.edu::f13e326a-83f9-4bab-9706-f5d04955d1f3" providerId="AD" clId="Web-{C6676146-008B-CFEB-238E-2159F5BE265F}" dt="2018-10-10T01:00:24.659" v="916"/>
          <ac:cxnSpMkLst>
            <pc:docMk/>
            <pc:sldMk cId="2405770454" sldId="307"/>
            <ac:cxnSpMk id="16" creationId="{AAFEA932-2DF1-410C-A00A-7A1E7DBF7511}"/>
          </ac:cxnSpMkLst>
        </pc:cxnChg>
      </pc:sldChg>
      <pc:sldChg chg="delSp modSp add ord replId">
        <pc:chgData name="Eakerns, Zachary" userId="S::zachary.eakerns@ttu.edu::f13e326a-83f9-4bab-9706-f5d04955d1f3" providerId="AD" clId="Web-{C6676146-008B-CFEB-238E-2159F5BE265F}" dt="2018-10-10T01:14:01.723" v="1180" actId="20577"/>
        <pc:sldMkLst>
          <pc:docMk/>
          <pc:sldMk cId="785232342" sldId="308"/>
        </pc:sldMkLst>
        <pc:spChg chg="mod">
          <ac:chgData name="Eakerns, Zachary" userId="S::zachary.eakerns@ttu.edu::f13e326a-83f9-4bab-9706-f5d04955d1f3" providerId="AD" clId="Web-{C6676146-008B-CFEB-238E-2159F5BE265F}" dt="2018-10-10T01:11:18.957" v="969" actId="20577"/>
          <ac:spMkLst>
            <pc:docMk/>
            <pc:sldMk cId="785232342" sldId="308"/>
            <ac:spMk id="2" creationId="{149C0CC6-A28B-4888-A567-6C686CA759F9}"/>
          </ac:spMkLst>
        </pc:spChg>
        <pc:spChg chg="mod">
          <ac:chgData name="Eakerns, Zachary" userId="S::zachary.eakerns@ttu.edu::f13e326a-83f9-4bab-9706-f5d04955d1f3" providerId="AD" clId="Web-{C6676146-008B-CFEB-238E-2159F5BE265F}" dt="2018-10-10T01:14:01.723" v="1180" actId="20577"/>
          <ac:spMkLst>
            <pc:docMk/>
            <pc:sldMk cId="785232342" sldId="308"/>
            <ac:spMk id="3" creationId="{BCCACE8C-994D-433A-B99D-D18725D78579}"/>
          </ac:spMkLst>
        </pc:spChg>
        <pc:picChg chg="del">
          <ac:chgData name="Eakerns, Zachary" userId="S::zachary.eakerns@ttu.edu::f13e326a-83f9-4bab-9706-f5d04955d1f3" providerId="AD" clId="Web-{C6676146-008B-CFEB-238E-2159F5BE265F}" dt="2018-10-10T01:11:22.957" v="973"/>
          <ac:picMkLst>
            <pc:docMk/>
            <pc:sldMk cId="785232342" sldId="308"/>
            <ac:picMk id="4" creationId="{C44FDEF3-74CF-43A2-9234-F6143BB77F1E}"/>
          </ac:picMkLst>
        </pc:picChg>
        <pc:picChg chg="del">
          <ac:chgData name="Eakerns, Zachary" userId="S::zachary.eakerns@ttu.edu::f13e326a-83f9-4bab-9706-f5d04955d1f3" providerId="AD" clId="Web-{C6676146-008B-CFEB-238E-2159F5BE265F}" dt="2018-10-10T01:11:22.254" v="972"/>
          <ac:picMkLst>
            <pc:docMk/>
            <pc:sldMk cId="785232342" sldId="308"/>
            <ac:picMk id="8" creationId="{8DBA647A-7D22-4F9C-8EB3-3E409A4223EC}"/>
          </ac:picMkLst>
        </pc:picChg>
      </pc:sldChg>
    </pc:docChg>
  </pc:docChgLst>
  <pc:docChgLst>
    <pc:chgData name="Eakerns, Zachary" userId="S::zachary.eakerns@ttu.edu::f13e326a-83f9-4bab-9706-f5d04955d1f3" providerId="AD" clId="Web-{61F16EEE-6040-4483-BDC9-A311C3D5E5A6}"/>
    <pc:docChg chg="addSld modSld">
      <pc:chgData name="Eakerns, Zachary" userId="S::zachary.eakerns@ttu.edu::f13e326a-83f9-4bab-9706-f5d04955d1f3" providerId="AD" clId="Web-{61F16EEE-6040-4483-BDC9-A311C3D5E5A6}" dt="2018-10-02T20:33:20.087" v="114"/>
      <pc:docMkLst>
        <pc:docMk/>
      </pc:docMkLst>
    </pc:docChg>
  </pc:docChgLst>
  <pc:docChgLst>
    <pc:chgData name="McClung, Zarka" userId="S::zarka.mcclung@ttu.edu::a7256411-3527-4684-8d99-fca6f9fffdc8" providerId="AD" clId="Web-{7F4098D2-BDD4-42C7-171C-6EB9F9298B07}"/>
    <pc:docChg chg="addSld modSld sldOrd">
      <pc:chgData name="McClung, Zarka" userId="S::zarka.mcclung@ttu.edu::a7256411-3527-4684-8d99-fca6f9fffdc8" providerId="AD" clId="Web-{7F4098D2-BDD4-42C7-171C-6EB9F9298B07}" dt="2018-10-03T00:35:33.690" v="426" actId="14100"/>
      <pc:docMkLst>
        <pc:docMk/>
      </pc:docMkLst>
    </pc:docChg>
  </pc:docChgLst>
  <pc:docChgLst>
    <pc:chgData name="McClung, Zarka" userId="S::zarka.mcclung@ttu.edu::a7256411-3527-4684-8d99-fca6f9fffdc8" providerId="AD" clId="Web-{455065D5-2607-42E6-9185-F48209CA8A0D}"/>
    <pc:docChg chg="delSld modSld">
      <pc:chgData name="McClung, Zarka" userId="S::zarka.mcclung@ttu.edu::a7256411-3527-4684-8d99-fca6f9fffdc8" providerId="AD" clId="Web-{455065D5-2607-42E6-9185-F48209CA8A0D}" dt="2018-09-26T01:58:13.894" v="2" actId="14100"/>
      <pc:docMkLst>
        <pc:docMk/>
      </pc:docMkLst>
    </pc:docChg>
  </pc:docChgLst>
  <pc:docChgLst>
    <pc:chgData name="Satterla, John" userId="S::john.satterla@ttu.edu::1803870d-eb77-4cce-8b0e-637fe5001cee" providerId="AD" clId="Web-{3F6D38DC-DC1C-0193-D05D-C868439658A8}"/>
    <pc:docChg chg="delSld modSld">
      <pc:chgData name="Satterla, John" userId="S::john.satterla@ttu.edu::1803870d-eb77-4cce-8b0e-637fe5001cee" providerId="AD" clId="Web-{3F6D38DC-DC1C-0193-D05D-C868439658A8}" dt="2018-10-09T16:58:16.335" v="63"/>
      <pc:docMkLst>
        <pc:docMk/>
      </pc:docMkLst>
      <pc:sldChg chg="modSp">
        <pc:chgData name="Satterla, John" userId="S::john.satterla@ttu.edu::1803870d-eb77-4cce-8b0e-637fe5001cee" providerId="AD" clId="Web-{3F6D38DC-DC1C-0193-D05D-C868439658A8}" dt="2018-10-09T16:54:29.381" v="4" actId="20577"/>
        <pc:sldMkLst>
          <pc:docMk/>
          <pc:sldMk cId="109857222" sldId="256"/>
        </pc:sldMkLst>
        <pc:spChg chg="mod">
          <ac:chgData name="Satterla, John" userId="S::john.satterla@ttu.edu::1803870d-eb77-4cce-8b0e-637fe5001cee" providerId="AD" clId="Web-{3F6D38DC-DC1C-0193-D05D-C868439658A8}" dt="2018-10-09T16:54:29.381" v="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Notes">
        <pc:chgData name="Satterla, John" userId="S::john.satterla@ttu.edu::1803870d-eb77-4cce-8b0e-637fe5001cee" providerId="AD" clId="Web-{3F6D38DC-DC1C-0193-D05D-C868439658A8}" dt="2018-10-09T16:56:29.319" v="29"/>
        <pc:sldMkLst>
          <pc:docMk/>
          <pc:sldMk cId="1196366798" sldId="269"/>
        </pc:sldMkLst>
      </pc:sldChg>
      <pc:sldChg chg="modNotes">
        <pc:chgData name="Satterla, John" userId="S::john.satterla@ttu.edu::1803870d-eb77-4cce-8b0e-637fe5001cee" providerId="AD" clId="Web-{3F6D38DC-DC1C-0193-D05D-C868439658A8}" dt="2018-10-09T16:56:43.913" v="39"/>
        <pc:sldMkLst>
          <pc:docMk/>
          <pc:sldMk cId="21044488" sldId="270"/>
        </pc:sldMkLst>
      </pc:sldChg>
      <pc:sldChg chg="modNotes">
        <pc:chgData name="Satterla, John" userId="S::john.satterla@ttu.edu::1803870d-eb77-4cce-8b0e-637fe5001cee" providerId="AD" clId="Web-{3F6D38DC-DC1C-0193-D05D-C868439658A8}" dt="2018-10-09T16:56:50.647" v="45"/>
        <pc:sldMkLst>
          <pc:docMk/>
          <pc:sldMk cId="2328886855" sldId="271"/>
        </pc:sldMkLst>
      </pc:sldChg>
      <pc:sldChg chg="modNotes">
        <pc:chgData name="Satterla, John" userId="S::john.satterla@ttu.edu::1803870d-eb77-4cce-8b0e-637fe5001cee" providerId="AD" clId="Web-{3F6D38DC-DC1C-0193-D05D-C868439658A8}" dt="2018-10-09T16:56:55.538" v="47"/>
        <pc:sldMkLst>
          <pc:docMk/>
          <pc:sldMk cId="2752500054" sldId="272"/>
        </pc:sldMkLst>
      </pc:sldChg>
      <pc:sldChg chg="modNotes">
        <pc:chgData name="Satterla, John" userId="S::john.satterla@ttu.edu::1803870d-eb77-4cce-8b0e-637fe5001cee" providerId="AD" clId="Web-{3F6D38DC-DC1C-0193-D05D-C868439658A8}" dt="2018-10-09T16:56:10.725" v="18"/>
        <pc:sldMkLst>
          <pc:docMk/>
          <pc:sldMk cId="1302641414" sldId="288"/>
        </pc:sldMkLst>
      </pc:sldChg>
      <pc:sldChg chg="modNotes">
        <pc:chgData name="Satterla, John" userId="S::john.satterla@ttu.edu::1803870d-eb77-4cce-8b0e-637fe5001cee" providerId="AD" clId="Web-{3F6D38DC-DC1C-0193-D05D-C868439658A8}" dt="2018-10-09T16:57:07.491" v="56"/>
        <pc:sldMkLst>
          <pc:docMk/>
          <pc:sldMk cId="29376278" sldId="298"/>
        </pc:sldMkLst>
      </pc:sldChg>
      <pc:sldChg chg="modNotes">
        <pc:chgData name="Satterla, John" userId="S::john.satterla@ttu.edu::1803870d-eb77-4cce-8b0e-637fe5001cee" providerId="AD" clId="Web-{3F6D38DC-DC1C-0193-D05D-C868439658A8}" dt="2018-10-09T16:58:16.335" v="63"/>
        <pc:sldMkLst>
          <pc:docMk/>
          <pc:sldMk cId="45956825" sldId="299"/>
        </pc:sldMkLst>
      </pc:sldChg>
    </pc:docChg>
  </pc:docChgLst>
  <pc:docChgLst>
    <pc:chgData name="Eakerns, Zachary" userId="S::zachary.eakerns@ttu.edu::f13e326a-83f9-4bab-9706-f5d04955d1f3" providerId="AD" clId="Web-{DA9B3A6F-8B4E-4B41-9107-4AF219B3CEDB}"/>
    <pc:docChg chg="addSld delSld modSld">
      <pc:chgData name="Eakerns, Zachary" userId="S::zachary.eakerns@ttu.edu::f13e326a-83f9-4bab-9706-f5d04955d1f3" providerId="AD" clId="Web-{DA9B3A6F-8B4E-4B41-9107-4AF219B3CEDB}" dt="2018-09-25T22:28:59.373" v="550" actId="20577"/>
      <pc:docMkLst>
        <pc:docMk/>
      </pc:docMkLst>
      <pc:sldChg chg="modSp">
        <pc:chgData name="Eakerns, Zachary" userId="S::zachary.eakerns@ttu.edu::f13e326a-83f9-4bab-9706-f5d04955d1f3" providerId="AD" clId="Web-{DA9B3A6F-8B4E-4B41-9107-4AF219B3CEDB}" dt="2018-09-25T21:59:23.931" v="34" actId="20577"/>
        <pc:sldMkLst>
          <pc:docMk/>
          <pc:sldMk cId="109857222" sldId="256"/>
        </pc:sldMkLst>
        <pc:spChg chg="mod">
          <ac:chgData name="Eakerns, Zachary" userId="S::zachary.eakerns@ttu.edu::f13e326a-83f9-4bab-9706-f5d04955d1f3" providerId="AD" clId="Web-{DA9B3A6F-8B4E-4B41-9107-4AF219B3CEDB}" dt="2018-09-25T21:59:23.931" v="3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new mod setBg">
        <pc:chgData name="Eakerns, Zachary" userId="S::zachary.eakerns@ttu.edu::f13e326a-83f9-4bab-9706-f5d04955d1f3" providerId="AD" clId="Web-{DA9B3A6F-8B4E-4B41-9107-4AF219B3CEDB}" dt="2018-09-25T22:08:31.165" v="127" actId="1076"/>
        <pc:sldMkLst>
          <pc:docMk/>
          <pc:sldMk cId="4023235359" sldId="263"/>
        </pc:sldMkLst>
        <pc:spChg chg="add mod">
          <ac:chgData name="Eakerns, Zachary" userId="S::zachary.eakerns@ttu.edu::f13e326a-83f9-4bab-9706-f5d04955d1f3" providerId="AD" clId="Web-{DA9B3A6F-8B4E-4B41-9107-4AF219B3CEDB}" dt="2018-09-25T22:08:31.165" v="127" actId="1076"/>
          <ac:spMkLst>
            <pc:docMk/>
            <pc:sldMk cId="4023235359" sldId="263"/>
            <ac:spMk id="4" creationId="{BB03016F-34FE-4E59-94F9-2A0496968176}"/>
          </ac:spMkLst>
        </pc:spChg>
        <pc:picChg chg="add mod">
          <ac:chgData name="Eakerns, Zachary" userId="S::zachary.eakerns@ttu.edu::f13e326a-83f9-4bab-9706-f5d04955d1f3" providerId="AD" clId="Web-{DA9B3A6F-8B4E-4B41-9107-4AF219B3CEDB}" dt="2018-09-25T22:07:51.838" v="121"/>
          <ac:picMkLst>
            <pc:docMk/>
            <pc:sldMk cId="4023235359" sldId="263"/>
            <ac:picMk id="2" creationId="{4F855853-F05E-4AE0-BEFA-F0A6D279580E}"/>
          </ac:picMkLst>
        </pc:picChg>
      </pc:sldChg>
      <pc:sldChg chg="modSp new">
        <pc:chgData name="Eakerns, Zachary" userId="S::zachary.eakerns@ttu.edu::f13e326a-83f9-4bab-9706-f5d04955d1f3" providerId="AD" clId="Web-{DA9B3A6F-8B4E-4B41-9107-4AF219B3CEDB}" dt="2018-09-25T22:26:30.943" v="349" actId="20577"/>
        <pc:sldMkLst>
          <pc:docMk/>
          <pc:sldMk cId="1773129042" sldId="264"/>
        </pc:sldMkLst>
        <pc:spChg chg="mod">
          <ac:chgData name="Eakerns, Zachary" userId="S::zachary.eakerns@ttu.edu::f13e326a-83f9-4bab-9706-f5d04955d1f3" providerId="AD" clId="Web-{DA9B3A6F-8B4E-4B41-9107-4AF219B3CEDB}" dt="2018-09-25T22:12:28.308" v="131" actId="20577"/>
          <ac:spMkLst>
            <pc:docMk/>
            <pc:sldMk cId="1773129042" sldId="264"/>
            <ac:spMk id="2" creationId="{95F5FB5B-A37A-49D9-BF7A-12EF09C388D5}"/>
          </ac:spMkLst>
        </pc:spChg>
        <pc:spChg chg="mod">
          <ac:chgData name="Eakerns, Zachary" userId="S::zachary.eakerns@ttu.edu::f13e326a-83f9-4bab-9706-f5d04955d1f3" providerId="AD" clId="Web-{DA9B3A6F-8B4E-4B41-9107-4AF219B3CEDB}" dt="2018-09-25T22:26:30.943" v="349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 new">
        <pc:chgData name="Eakerns, Zachary" userId="S::zachary.eakerns@ttu.edu::f13e326a-83f9-4bab-9706-f5d04955d1f3" providerId="AD" clId="Web-{DA9B3A6F-8B4E-4B41-9107-4AF219B3CEDB}" dt="2018-09-25T22:28:58.357" v="548" actId="20577"/>
        <pc:sldMkLst>
          <pc:docMk/>
          <pc:sldMk cId="1186821332" sldId="266"/>
        </pc:sldMkLst>
        <pc:spChg chg="mod">
          <ac:chgData name="Eakerns, Zachary" userId="S::zachary.eakerns@ttu.edu::f13e326a-83f9-4bab-9706-f5d04955d1f3" providerId="AD" clId="Web-{DA9B3A6F-8B4E-4B41-9107-4AF219B3CEDB}" dt="2018-09-25T22:24:35.851" v="339" actId="20577"/>
          <ac:spMkLst>
            <pc:docMk/>
            <pc:sldMk cId="1186821332" sldId="266"/>
            <ac:spMk id="2" creationId="{A719848A-F07F-4FB9-A417-A75E85279010}"/>
          </ac:spMkLst>
        </pc:spChg>
        <pc:spChg chg="mod">
          <ac:chgData name="Eakerns, Zachary" userId="S::zachary.eakerns@ttu.edu::f13e326a-83f9-4bab-9706-f5d04955d1f3" providerId="AD" clId="Web-{DA9B3A6F-8B4E-4B41-9107-4AF219B3CEDB}" dt="2018-09-25T22:28:58.357" v="548" actId="20577"/>
          <ac:spMkLst>
            <pc:docMk/>
            <pc:sldMk cId="1186821332" sldId="266"/>
            <ac:spMk id="3" creationId="{E47DB690-1B6E-4E65-B802-1BDF6B7B09A2}"/>
          </ac:spMkLst>
        </pc:spChg>
      </pc:sldChg>
    </pc:docChg>
  </pc:docChgLst>
  <pc:docChgLst>
    <pc:chgData name="McClung, Zarka" userId="a7256411-3527-4684-8d99-fca6f9fffdc8" providerId="ADAL" clId="{32B29179-EF9C-4104-84FB-108BD9E0B93B}"/>
    <pc:docChg chg="undo custSel addSld delSld modSld sldOrd">
      <pc:chgData name="McClung, Zarka" userId="a7256411-3527-4684-8d99-fca6f9fffdc8" providerId="ADAL" clId="{32B29179-EF9C-4104-84FB-108BD9E0B93B}" dt="2018-10-10T06:49:55.737" v="365" actId="1076"/>
      <pc:docMkLst>
        <pc:docMk/>
      </pc:docMkLst>
      <pc:sldChg chg="modSp">
        <pc:chgData name="McClung, Zarka" userId="a7256411-3527-4684-8d99-fca6f9fffdc8" providerId="ADAL" clId="{32B29179-EF9C-4104-84FB-108BD9E0B93B}" dt="2018-10-10T06:20:35.067" v="272" actId="20577"/>
        <pc:sldMkLst>
          <pc:docMk/>
          <pc:sldMk cId="1773129042" sldId="264"/>
        </pc:sldMkLst>
        <pc:spChg chg="mod">
          <ac:chgData name="McClung, Zarka" userId="a7256411-3527-4684-8d99-fca6f9fffdc8" providerId="ADAL" clId="{32B29179-EF9C-4104-84FB-108BD9E0B93B}" dt="2018-10-10T06:20:35.067" v="272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addSp delSp modSp">
        <pc:chgData name="McClung, Zarka" userId="a7256411-3527-4684-8d99-fca6f9fffdc8" providerId="ADAL" clId="{32B29179-EF9C-4104-84FB-108BD9E0B93B}" dt="2018-10-10T06:48:47.549" v="363" actId="1076"/>
        <pc:sldMkLst>
          <pc:docMk/>
          <pc:sldMk cId="2051374978" sldId="274"/>
        </pc:sldMkLst>
        <pc:spChg chg="del">
          <ac:chgData name="McClung, Zarka" userId="a7256411-3527-4684-8d99-fca6f9fffdc8" providerId="ADAL" clId="{32B29179-EF9C-4104-84FB-108BD9E0B93B}" dt="2018-10-10T03:24:44.258" v="121" actId="478"/>
          <ac:spMkLst>
            <pc:docMk/>
            <pc:sldMk cId="2051374978" sldId="274"/>
            <ac:spMk id="2" creationId="{E33E8051-0347-4ED6-A826-B8E673690B99}"/>
          </ac:spMkLst>
        </pc:spChg>
        <pc:spChg chg="del">
          <ac:chgData name="McClung, Zarka" userId="a7256411-3527-4684-8d99-fca6f9fffdc8" providerId="ADAL" clId="{32B29179-EF9C-4104-84FB-108BD9E0B93B}" dt="2018-10-10T03:24:41.166" v="120" actId="478"/>
          <ac:spMkLst>
            <pc:docMk/>
            <pc:sldMk cId="2051374978" sldId="274"/>
            <ac:spMk id="3" creationId="{3ACC1A70-FE64-4C9C-A5E1-27D8EE8679E8}"/>
          </ac:spMkLst>
        </pc:spChg>
        <pc:spChg chg="add del mod">
          <ac:chgData name="McClung, Zarka" userId="a7256411-3527-4684-8d99-fca6f9fffdc8" providerId="ADAL" clId="{32B29179-EF9C-4104-84FB-108BD9E0B93B}" dt="2018-10-10T06:13:17.023" v="143" actId="478"/>
          <ac:spMkLst>
            <pc:docMk/>
            <pc:sldMk cId="2051374978" sldId="274"/>
            <ac:spMk id="6" creationId="{C0BC6E3C-0456-44B7-95D9-C4728EFEAEB7}"/>
          </ac:spMkLst>
        </pc:spChg>
        <pc:spChg chg="add del mod">
          <ac:chgData name="McClung, Zarka" userId="a7256411-3527-4684-8d99-fca6f9fffdc8" providerId="ADAL" clId="{32B29179-EF9C-4104-84FB-108BD9E0B93B}" dt="2018-10-10T06:13:17.023" v="143" actId="478"/>
          <ac:spMkLst>
            <pc:docMk/>
            <pc:sldMk cId="2051374978" sldId="274"/>
            <ac:spMk id="8" creationId="{753159DF-3089-41E2-8F8E-A148D8EF3FDC}"/>
          </ac:spMkLst>
        </pc:spChg>
        <pc:spChg chg="add mod">
          <ac:chgData name="McClung, Zarka" userId="a7256411-3527-4684-8d99-fca6f9fffdc8" providerId="ADAL" clId="{32B29179-EF9C-4104-84FB-108BD9E0B93B}" dt="2018-10-10T06:48:47.549" v="363" actId="1076"/>
          <ac:spMkLst>
            <pc:docMk/>
            <pc:sldMk cId="2051374978" sldId="274"/>
            <ac:spMk id="9" creationId="{567B3F27-0870-4A33-81EE-15195A67425C}"/>
          </ac:spMkLst>
        </pc:spChg>
        <pc:spChg chg="add mod">
          <ac:chgData name="McClung, Zarka" userId="a7256411-3527-4684-8d99-fca6f9fffdc8" providerId="ADAL" clId="{32B29179-EF9C-4104-84FB-108BD9E0B93B}" dt="2018-10-10T06:25:15.556" v="281" actId="14100"/>
          <ac:spMkLst>
            <pc:docMk/>
            <pc:sldMk cId="2051374978" sldId="274"/>
            <ac:spMk id="10" creationId="{5390DF2E-08B5-4A68-8783-27F69474D5E2}"/>
          </ac:spMkLst>
        </pc:spChg>
        <pc:spChg chg="add mod">
          <ac:chgData name="McClung, Zarka" userId="a7256411-3527-4684-8d99-fca6f9fffdc8" providerId="ADAL" clId="{32B29179-EF9C-4104-84FB-108BD9E0B93B}" dt="2018-10-10T06:26:15.087" v="307" actId="14100"/>
          <ac:spMkLst>
            <pc:docMk/>
            <pc:sldMk cId="2051374978" sldId="274"/>
            <ac:spMk id="11" creationId="{FA2C7824-905B-44DE-8235-A5368A38CC0E}"/>
          </ac:spMkLst>
        </pc:spChg>
        <pc:spChg chg="add mod">
          <ac:chgData name="McClung, Zarka" userId="a7256411-3527-4684-8d99-fca6f9fffdc8" providerId="ADAL" clId="{32B29179-EF9C-4104-84FB-108BD9E0B93B}" dt="2018-10-10T06:26:43.431" v="335" actId="14100"/>
          <ac:spMkLst>
            <pc:docMk/>
            <pc:sldMk cId="2051374978" sldId="274"/>
            <ac:spMk id="12" creationId="{105ACFF6-46B2-4A7F-BA23-72714C127FFC}"/>
          </ac:spMkLst>
        </pc:spChg>
        <pc:spChg chg="add mod">
          <ac:chgData name="McClung, Zarka" userId="a7256411-3527-4684-8d99-fca6f9fffdc8" providerId="ADAL" clId="{32B29179-EF9C-4104-84FB-108BD9E0B93B}" dt="2018-10-10T06:26:29.827" v="309" actId="1076"/>
          <ac:spMkLst>
            <pc:docMk/>
            <pc:sldMk cId="2051374978" sldId="274"/>
            <ac:spMk id="13" creationId="{4DBFDED5-A294-4E28-B61B-BB9C74AEFEA6}"/>
          </ac:spMkLst>
        </pc:spChg>
        <pc:spChg chg="add mod">
          <ac:chgData name="McClung, Zarka" userId="a7256411-3527-4684-8d99-fca6f9fffdc8" providerId="ADAL" clId="{32B29179-EF9C-4104-84FB-108BD9E0B93B}" dt="2018-10-10T06:14:53.025" v="188" actId="1076"/>
          <ac:spMkLst>
            <pc:docMk/>
            <pc:sldMk cId="2051374978" sldId="274"/>
            <ac:spMk id="14" creationId="{99DE51E7-DE45-4032-B4AE-5963A9D1C26F}"/>
          </ac:spMkLst>
        </pc:spChg>
        <pc:picChg chg="add mod">
          <ac:chgData name="McClung, Zarka" userId="a7256411-3527-4684-8d99-fca6f9fffdc8" providerId="ADAL" clId="{32B29179-EF9C-4104-84FB-108BD9E0B93B}" dt="2018-10-10T06:25:11.395" v="280" actId="1076"/>
          <ac:picMkLst>
            <pc:docMk/>
            <pc:sldMk cId="2051374978" sldId="274"/>
            <ac:picMk id="5" creationId="{297BC47B-CA5C-4C89-B90C-1DC52DE96B00}"/>
          </ac:picMkLst>
        </pc:picChg>
        <pc:picChg chg="add mod">
          <ac:chgData name="McClung, Zarka" userId="a7256411-3527-4684-8d99-fca6f9fffdc8" providerId="ADAL" clId="{32B29179-EF9C-4104-84FB-108BD9E0B93B}" dt="2018-10-10T06:25:51.458" v="285" actId="1076"/>
          <ac:picMkLst>
            <pc:docMk/>
            <pc:sldMk cId="2051374978" sldId="274"/>
            <ac:picMk id="7" creationId="{5ACE224E-7E8F-4210-9120-EF2CAC2593DE}"/>
          </ac:picMkLst>
        </pc:picChg>
      </pc:sldChg>
      <pc:sldChg chg="addSp delSp modSp">
        <pc:chgData name="McClung, Zarka" userId="a7256411-3527-4684-8d99-fca6f9fffdc8" providerId="ADAL" clId="{32B29179-EF9C-4104-84FB-108BD9E0B93B}" dt="2018-10-10T06:46:09.231" v="342" actId="478"/>
        <pc:sldMkLst>
          <pc:docMk/>
          <pc:sldMk cId="117828944" sldId="294"/>
        </pc:sldMkLst>
        <pc:spChg chg="del">
          <ac:chgData name="McClung, Zarka" userId="a7256411-3527-4684-8d99-fca6f9fffdc8" providerId="ADAL" clId="{32B29179-EF9C-4104-84FB-108BD9E0B93B}" dt="2018-10-10T03:21:45.376" v="100" actId="478"/>
          <ac:spMkLst>
            <pc:docMk/>
            <pc:sldMk cId="117828944" sldId="294"/>
            <ac:spMk id="2" creationId="{77CAEA80-9178-4678-A1C0-FF4F6E9966EB}"/>
          </ac:spMkLst>
        </pc:spChg>
        <pc:spChg chg="mod">
          <ac:chgData name="McClung, Zarka" userId="a7256411-3527-4684-8d99-fca6f9fffdc8" providerId="ADAL" clId="{32B29179-EF9C-4104-84FB-108BD9E0B93B}" dt="2018-10-10T06:46:03.526" v="341" actId="20577"/>
          <ac:spMkLst>
            <pc:docMk/>
            <pc:sldMk cId="117828944" sldId="294"/>
            <ac:spMk id="4" creationId="{C0B2E046-91CE-49EF-9BE9-0B576B20E812}"/>
          </ac:spMkLst>
        </pc:spChg>
        <pc:spChg chg="del">
          <ac:chgData name="McClung, Zarka" userId="a7256411-3527-4684-8d99-fca6f9fffdc8" providerId="ADAL" clId="{32B29179-EF9C-4104-84FB-108BD9E0B93B}" dt="2018-10-10T03:21:45.376" v="100" actId="478"/>
          <ac:spMkLst>
            <pc:docMk/>
            <pc:sldMk cId="117828944" sldId="294"/>
            <ac:spMk id="5" creationId="{4A9671DA-2E37-48B5-9EF6-164A34F60B79}"/>
          </ac:spMkLst>
        </pc:spChg>
        <pc:spChg chg="add del">
          <ac:chgData name="McClung, Zarka" userId="a7256411-3527-4684-8d99-fca6f9fffdc8" providerId="ADAL" clId="{32B29179-EF9C-4104-84FB-108BD9E0B93B}" dt="2018-10-10T06:46:09.231" v="342" actId="478"/>
          <ac:spMkLst>
            <pc:docMk/>
            <pc:sldMk cId="117828944" sldId="294"/>
            <ac:spMk id="5" creationId="{879CEA39-561D-47D9-9340-D864FEA77A10}"/>
          </ac:spMkLst>
        </pc:spChg>
        <pc:spChg chg="add del mod">
          <ac:chgData name="McClung, Zarka" userId="a7256411-3527-4684-8d99-fca6f9fffdc8" providerId="ADAL" clId="{32B29179-EF9C-4104-84FB-108BD9E0B93B}" dt="2018-10-10T03:21:50.648" v="101" actId="478"/>
          <ac:spMkLst>
            <pc:docMk/>
            <pc:sldMk cId="117828944" sldId="294"/>
            <ac:spMk id="6" creationId="{27DB5D03-98A6-46B0-91B5-986BF0CF596F}"/>
          </ac:spMkLst>
        </pc:spChg>
        <pc:spChg chg="add mod">
          <ac:chgData name="McClung, Zarka" userId="a7256411-3527-4684-8d99-fca6f9fffdc8" providerId="ADAL" clId="{32B29179-EF9C-4104-84FB-108BD9E0B93B}" dt="2018-10-10T03:22:27.692" v="108" actId="14100"/>
          <ac:spMkLst>
            <pc:docMk/>
            <pc:sldMk cId="117828944" sldId="294"/>
            <ac:spMk id="9" creationId="{A90830EC-3F74-4A32-BEF1-C1A259C38A07}"/>
          </ac:spMkLst>
        </pc:spChg>
        <pc:spChg chg="add mod">
          <ac:chgData name="McClung, Zarka" userId="a7256411-3527-4684-8d99-fca6f9fffdc8" providerId="ADAL" clId="{32B29179-EF9C-4104-84FB-108BD9E0B93B}" dt="2018-10-10T06:12:03.902" v="129" actId="20577"/>
          <ac:spMkLst>
            <pc:docMk/>
            <pc:sldMk cId="117828944" sldId="294"/>
            <ac:spMk id="10" creationId="{1F80F595-4151-4E01-84D8-45059BB631E0}"/>
          </ac:spMkLst>
        </pc:spChg>
        <pc:picChg chg="del">
          <ac:chgData name="McClung, Zarka" userId="a7256411-3527-4684-8d99-fca6f9fffdc8" providerId="ADAL" clId="{32B29179-EF9C-4104-84FB-108BD9E0B93B}" dt="2018-10-10T03:21:45.376" v="100" actId="478"/>
          <ac:picMkLst>
            <pc:docMk/>
            <pc:sldMk cId="117828944" sldId="294"/>
            <ac:picMk id="2050" creationId="{424FC714-89A3-4D61-B577-54FC08027897}"/>
          </ac:picMkLst>
        </pc:picChg>
        <pc:picChg chg="del">
          <ac:chgData name="McClung, Zarka" userId="a7256411-3527-4684-8d99-fca6f9fffdc8" providerId="ADAL" clId="{32B29179-EF9C-4104-84FB-108BD9E0B93B}" dt="2018-10-10T03:21:45.376" v="100" actId="478"/>
          <ac:picMkLst>
            <pc:docMk/>
            <pc:sldMk cId="117828944" sldId="294"/>
            <ac:picMk id="2052" creationId="{C3FA1D33-AEFC-443F-8D73-7D74CB6DDAD9}"/>
          </ac:picMkLst>
        </pc:picChg>
      </pc:sldChg>
      <pc:sldChg chg="addSp delSp modSp">
        <pc:chgData name="McClung, Zarka" userId="a7256411-3527-4684-8d99-fca6f9fffdc8" providerId="ADAL" clId="{32B29179-EF9C-4104-84FB-108BD9E0B93B}" dt="2018-10-10T06:24:08.225" v="276" actId="14100"/>
        <pc:sldMkLst>
          <pc:docMk/>
          <pc:sldMk cId="2384226152" sldId="297"/>
        </pc:sldMkLst>
        <pc:spChg chg="del">
          <ac:chgData name="McClung, Zarka" userId="a7256411-3527-4684-8d99-fca6f9fffdc8" providerId="ADAL" clId="{32B29179-EF9C-4104-84FB-108BD9E0B93B}" dt="2018-10-10T03:24:35.949" v="119" actId="478"/>
          <ac:spMkLst>
            <pc:docMk/>
            <pc:sldMk cId="2384226152" sldId="297"/>
            <ac:spMk id="2" creationId="{540B1FC2-2B51-4229-B43F-27BB80273457}"/>
          </ac:spMkLst>
        </pc:spChg>
        <pc:spChg chg="mod">
          <ac:chgData name="McClung, Zarka" userId="a7256411-3527-4684-8d99-fca6f9fffdc8" providerId="ADAL" clId="{32B29179-EF9C-4104-84FB-108BD9E0B93B}" dt="2018-10-10T06:12:40.814" v="137" actId="20577"/>
          <ac:spMkLst>
            <pc:docMk/>
            <pc:sldMk cId="2384226152" sldId="297"/>
            <ac:spMk id="4" creationId="{2CB35DFA-81A1-43FC-9D4B-79FE22CECE5F}"/>
          </ac:spMkLst>
        </pc:spChg>
        <pc:spChg chg="add del mod">
          <ac:chgData name="McClung, Zarka" userId="a7256411-3527-4684-8d99-fca6f9fffdc8" providerId="ADAL" clId="{32B29179-EF9C-4104-84FB-108BD9E0B93B}" dt="2018-10-10T06:12:30.392" v="133" actId="478"/>
          <ac:spMkLst>
            <pc:docMk/>
            <pc:sldMk cId="2384226152" sldId="297"/>
            <ac:spMk id="5" creationId="{E2040C97-C92D-44A7-8DC7-596E5C81B8F6}"/>
          </ac:spMkLst>
        </pc:spChg>
        <pc:spChg chg="add">
          <ac:chgData name="McClung, Zarka" userId="a7256411-3527-4684-8d99-fca6f9fffdc8" providerId="ADAL" clId="{32B29179-EF9C-4104-84FB-108BD9E0B93B}" dt="2018-10-10T06:12:23.624" v="131"/>
          <ac:spMkLst>
            <pc:docMk/>
            <pc:sldMk cId="2384226152" sldId="297"/>
            <ac:spMk id="6" creationId="{5429A5F5-3EE2-4BEE-B3C2-CC03DE72D430}"/>
          </ac:spMkLst>
        </pc:spChg>
        <pc:spChg chg="add del mod">
          <ac:chgData name="McClung, Zarka" userId="a7256411-3527-4684-8d99-fca6f9fffdc8" providerId="ADAL" clId="{32B29179-EF9C-4104-84FB-108BD9E0B93B}" dt="2018-10-10T06:12:27.332" v="132" actId="478"/>
          <ac:spMkLst>
            <pc:docMk/>
            <pc:sldMk cId="2384226152" sldId="297"/>
            <ac:spMk id="7" creationId="{6E8E631E-D613-48B9-B53E-FAC5CF17C692}"/>
          </ac:spMkLst>
        </pc:spChg>
        <pc:spChg chg="del">
          <ac:chgData name="McClung, Zarka" userId="a7256411-3527-4684-8d99-fca6f9fffdc8" providerId="ADAL" clId="{32B29179-EF9C-4104-84FB-108BD9E0B93B}" dt="2018-10-10T03:24:35.949" v="119" actId="478"/>
          <ac:spMkLst>
            <pc:docMk/>
            <pc:sldMk cId="2384226152" sldId="297"/>
            <ac:spMk id="13" creationId="{F4142250-776F-4907-882F-E993CE05FC86}"/>
          </ac:spMkLst>
        </pc:spChg>
        <pc:picChg chg="add mod">
          <ac:chgData name="McClung, Zarka" userId="a7256411-3527-4684-8d99-fca6f9fffdc8" providerId="ADAL" clId="{32B29179-EF9C-4104-84FB-108BD9E0B93B}" dt="2018-10-10T06:24:08.225" v="276" actId="14100"/>
          <ac:picMkLst>
            <pc:docMk/>
            <pc:sldMk cId="2384226152" sldId="297"/>
            <ac:picMk id="8" creationId="{16A20C18-2130-4411-8E80-7D9EB22D4F92}"/>
          </ac:picMkLst>
        </pc:picChg>
        <pc:picChg chg="del">
          <ac:chgData name="McClung, Zarka" userId="a7256411-3527-4684-8d99-fca6f9fffdc8" providerId="ADAL" clId="{32B29179-EF9C-4104-84FB-108BD9E0B93B}" dt="2018-10-10T03:24:35.949" v="119" actId="478"/>
          <ac:picMkLst>
            <pc:docMk/>
            <pc:sldMk cId="2384226152" sldId="297"/>
            <ac:picMk id="8" creationId="{292DECEE-96F6-49D5-9519-299A1C2FF868}"/>
          </ac:picMkLst>
        </pc:picChg>
        <pc:picChg chg="del">
          <ac:chgData name="McClung, Zarka" userId="a7256411-3527-4684-8d99-fca6f9fffdc8" providerId="ADAL" clId="{32B29179-EF9C-4104-84FB-108BD9E0B93B}" dt="2018-10-10T03:24:35.949" v="119" actId="478"/>
          <ac:picMkLst>
            <pc:docMk/>
            <pc:sldMk cId="2384226152" sldId="297"/>
            <ac:picMk id="9" creationId="{643C69B5-B1C0-4A70-A2AC-24008E3F2F1D}"/>
          </ac:picMkLst>
        </pc:picChg>
        <pc:picChg chg="del">
          <ac:chgData name="McClung, Zarka" userId="a7256411-3527-4684-8d99-fca6f9fffdc8" providerId="ADAL" clId="{32B29179-EF9C-4104-84FB-108BD9E0B93B}" dt="2018-10-10T03:24:35.949" v="119" actId="478"/>
          <ac:picMkLst>
            <pc:docMk/>
            <pc:sldMk cId="2384226152" sldId="297"/>
            <ac:picMk id="11" creationId="{92533B4D-F5CB-42E7-952E-E638CC9B8964}"/>
          </ac:picMkLst>
        </pc:picChg>
      </pc:sldChg>
      <pc:sldChg chg="addSp delSp modSp">
        <pc:chgData name="McClung, Zarka" userId="a7256411-3527-4684-8d99-fca6f9fffdc8" providerId="ADAL" clId="{32B29179-EF9C-4104-84FB-108BD9E0B93B}" dt="2018-10-10T06:49:55.737" v="365" actId="1076"/>
        <pc:sldMkLst>
          <pc:docMk/>
          <pc:sldMk cId="187546759" sldId="309"/>
        </pc:sldMkLst>
        <pc:spChg chg="mod">
          <ac:chgData name="McClung, Zarka" userId="a7256411-3527-4684-8d99-fca6f9fffdc8" providerId="ADAL" clId="{32B29179-EF9C-4104-84FB-108BD9E0B93B}" dt="2018-10-10T06:15:35.675" v="195" actId="14100"/>
          <ac:spMkLst>
            <pc:docMk/>
            <pc:sldMk cId="187546759" sldId="309"/>
            <ac:spMk id="2" creationId="{F3A040F7-B005-4C38-835C-C69438BF8880}"/>
          </ac:spMkLst>
        </pc:spChg>
        <pc:spChg chg="add del">
          <ac:chgData name="McClung, Zarka" userId="a7256411-3527-4684-8d99-fca6f9fffdc8" providerId="ADAL" clId="{32B29179-EF9C-4104-84FB-108BD9E0B93B}" dt="2018-10-10T01:53:20.542" v="40"/>
          <ac:spMkLst>
            <pc:docMk/>
            <pc:sldMk cId="187546759" sldId="309"/>
            <ac:spMk id="6" creationId="{27125F1F-82ED-46FF-9307-EAE276024BB9}"/>
          </ac:spMkLst>
        </pc:spChg>
        <pc:spChg chg="del mod">
          <ac:chgData name="McClung, Zarka" userId="a7256411-3527-4684-8d99-fca6f9fffdc8" providerId="ADAL" clId="{32B29179-EF9C-4104-84FB-108BD9E0B93B}" dt="2018-10-10T06:15:18.905" v="193" actId="478"/>
          <ac:spMkLst>
            <pc:docMk/>
            <pc:sldMk cId="187546759" sldId="309"/>
            <ac:spMk id="10" creationId="{ACA3A2D4-5931-48A2-89B2-C087CAE5DC2D}"/>
          </ac:spMkLst>
        </pc:spChg>
        <pc:spChg chg="del mod">
          <ac:chgData name="McClung, Zarka" userId="a7256411-3527-4684-8d99-fca6f9fffdc8" providerId="ADAL" clId="{32B29179-EF9C-4104-84FB-108BD9E0B93B}" dt="2018-10-10T06:15:14.599" v="192" actId="478"/>
          <ac:spMkLst>
            <pc:docMk/>
            <pc:sldMk cId="187546759" sldId="309"/>
            <ac:spMk id="11" creationId="{964857CF-7E2F-41EB-9728-AC2E010962E3}"/>
          </ac:spMkLst>
        </pc:spChg>
        <pc:graphicFrameChg chg="add del">
          <ac:chgData name="McClung, Zarka" userId="a7256411-3527-4684-8d99-fca6f9fffdc8" providerId="ADAL" clId="{32B29179-EF9C-4104-84FB-108BD9E0B93B}" dt="2018-10-10T01:53:20.542" v="40"/>
          <ac:graphicFrameMkLst>
            <pc:docMk/>
            <pc:sldMk cId="187546759" sldId="309"/>
            <ac:graphicFrameMk id="3" creationId="{407CE4CC-FF0F-4522-9D68-A542D34CE497}"/>
          </ac:graphicFrameMkLst>
        </pc:graphicFrameChg>
        <pc:graphicFrameChg chg="mod modGraphic">
          <ac:chgData name="McClung, Zarka" userId="a7256411-3527-4684-8d99-fca6f9fffdc8" providerId="ADAL" clId="{32B29179-EF9C-4104-84FB-108BD9E0B93B}" dt="2018-10-10T06:49:55.737" v="365" actId="1076"/>
          <ac:graphicFrameMkLst>
            <pc:docMk/>
            <pc:sldMk cId="187546759" sldId="309"/>
            <ac:graphicFrameMk id="7" creationId="{00BDC7E7-A469-40EC-B25E-46B46841D569}"/>
          </ac:graphicFrameMkLst>
        </pc:graphicFrameChg>
        <pc:graphicFrameChg chg="add del mod modGraphic">
          <ac:chgData name="McClung, Zarka" userId="a7256411-3527-4684-8d99-fca6f9fffdc8" providerId="ADAL" clId="{32B29179-EF9C-4104-84FB-108BD9E0B93B}" dt="2018-10-10T06:49:48.837" v="364" actId="478"/>
          <ac:graphicFrameMkLst>
            <pc:docMk/>
            <pc:sldMk cId="187546759" sldId="309"/>
            <ac:graphicFrameMk id="9" creationId="{9B328A34-1551-4CFF-8DE8-81769BD6AE3A}"/>
          </ac:graphicFrameMkLst>
        </pc:graphicFrameChg>
        <pc:picChg chg="add del mod">
          <ac:chgData name="McClung, Zarka" userId="a7256411-3527-4684-8d99-fca6f9fffdc8" providerId="ADAL" clId="{32B29179-EF9C-4104-84FB-108BD9E0B93B}" dt="2018-10-10T06:15:08.930" v="191" actId="478"/>
          <ac:picMkLst>
            <pc:docMk/>
            <pc:sldMk cId="187546759" sldId="309"/>
            <ac:picMk id="5" creationId="{0E4F47D2-9D2E-40FF-9222-939332274509}"/>
          </ac:picMkLst>
        </pc:picChg>
      </pc:sldChg>
      <pc:sldChg chg="addSp delSp modSp add">
        <pc:chgData name="McClung, Zarka" userId="a7256411-3527-4684-8d99-fca6f9fffdc8" providerId="ADAL" clId="{32B29179-EF9C-4104-84FB-108BD9E0B93B}" dt="2018-10-10T06:11:40.396" v="125" actId="255"/>
        <pc:sldMkLst>
          <pc:docMk/>
          <pc:sldMk cId="1414264640" sldId="310"/>
        </pc:sldMkLst>
        <pc:spChg chg="del">
          <ac:chgData name="McClung, Zarka" userId="a7256411-3527-4684-8d99-fca6f9fffdc8" providerId="ADAL" clId="{32B29179-EF9C-4104-84FB-108BD9E0B93B}" dt="2018-10-10T03:20:35.016" v="80" actId="478"/>
          <ac:spMkLst>
            <pc:docMk/>
            <pc:sldMk cId="1414264640" sldId="310"/>
            <ac:spMk id="2" creationId="{90366A18-BBAC-4CA2-963E-39D2E0E0A3A5}"/>
          </ac:spMkLst>
        </pc:spChg>
        <pc:spChg chg="del">
          <ac:chgData name="McClung, Zarka" userId="a7256411-3527-4684-8d99-fca6f9fffdc8" providerId="ADAL" clId="{32B29179-EF9C-4104-84FB-108BD9E0B93B}" dt="2018-10-10T03:20:35.016" v="80" actId="478"/>
          <ac:spMkLst>
            <pc:docMk/>
            <pc:sldMk cId="1414264640" sldId="310"/>
            <ac:spMk id="3" creationId="{81E38FF7-D214-4680-AFC5-F2ECDDA848FE}"/>
          </ac:spMkLst>
        </pc:spChg>
        <pc:spChg chg="mod">
          <ac:chgData name="McClung, Zarka" userId="a7256411-3527-4684-8d99-fca6f9fffdc8" providerId="ADAL" clId="{32B29179-EF9C-4104-84FB-108BD9E0B93B}" dt="2018-10-10T03:21:37.151" v="99" actId="20577"/>
          <ac:spMkLst>
            <pc:docMk/>
            <pc:sldMk cId="1414264640" sldId="310"/>
            <ac:spMk id="4" creationId="{52683A6F-B81E-4A9A-AA8F-568BA962BE99}"/>
          </ac:spMkLst>
        </pc:spChg>
        <pc:spChg chg="add mod">
          <ac:chgData name="McClung, Zarka" userId="a7256411-3527-4684-8d99-fca6f9fffdc8" providerId="ADAL" clId="{32B29179-EF9C-4104-84FB-108BD9E0B93B}" dt="2018-10-10T03:20:54.391" v="84" actId="122"/>
          <ac:spMkLst>
            <pc:docMk/>
            <pc:sldMk cId="1414264640" sldId="310"/>
            <ac:spMk id="5" creationId="{187942C0-F4EF-49D6-B66D-A03EA74AAFB4}"/>
          </ac:spMkLst>
        </pc:spChg>
        <pc:spChg chg="add">
          <ac:chgData name="McClung, Zarka" userId="a7256411-3527-4684-8d99-fca6f9fffdc8" providerId="ADAL" clId="{32B29179-EF9C-4104-84FB-108BD9E0B93B}" dt="2018-10-10T03:20:43.363" v="81"/>
          <ac:spMkLst>
            <pc:docMk/>
            <pc:sldMk cId="1414264640" sldId="310"/>
            <ac:spMk id="8" creationId="{CE82A09E-E134-4E90-8F59-F4F64A67A13A}"/>
          </ac:spMkLst>
        </pc:spChg>
        <pc:spChg chg="add">
          <ac:chgData name="McClung, Zarka" userId="a7256411-3527-4684-8d99-fca6f9fffdc8" providerId="ADAL" clId="{32B29179-EF9C-4104-84FB-108BD9E0B93B}" dt="2018-10-10T03:20:43.363" v="81"/>
          <ac:spMkLst>
            <pc:docMk/>
            <pc:sldMk cId="1414264640" sldId="310"/>
            <ac:spMk id="10" creationId="{3BB0E597-1DB0-401F-9F77-C1C3D82303E5}"/>
          </ac:spMkLst>
        </pc:spChg>
        <pc:spChg chg="add">
          <ac:chgData name="McClung, Zarka" userId="a7256411-3527-4684-8d99-fca6f9fffdc8" providerId="ADAL" clId="{32B29179-EF9C-4104-84FB-108BD9E0B93B}" dt="2018-10-10T03:20:43.363" v="81"/>
          <ac:spMkLst>
            <pc:docMk/>
            <pc:sldMk cId="1414264640" sldId="310"/>
            <ac:spMk id="12" creationId="{A000B6D1-21CA-4BA8-8CB8-1F334684BD66}"/>
          </ac:spMkLst>
        </pc:spChg>
        <pc:spChg chg="add mod">
          <ac:chgData name="McClung, Zarka" userId="a7256411-3527-4684-8d99-fca6f9fffdc8" providerId="ADAL" clId="{32B29179-EF9C-4104-84FB-108BD9E0B93B}" dt="2018-10-10T06:11:40.396" v="125" actId="255"/>
          <ac:spMkLst>
            <pc:docMk/>
            <pc:sldMk cId="1414264640" sldId="310"/>
            <ac:spMk id="13" creationId="{72A15EED-0880-4E94-8710-85E142B05A4D}"/>
          </ac:spMkLst>
        </pc:spChg>
        <pc:picChg chg="add">
          <ac:chgData name="McClung, Zarka" userId="a7256411-3527-4684-8d99-fca6f9fffdc8" providerId="ADAL" clId="{32B29179-EF9C-4104-84FB-108BD9E0B93B}" dt="2018-10-10T03:20:43.363" v="81"/>
          <ac:picMkLst>
            <pc:docMk/>
            <pc:sldMk cId="1414264640" sldId="310"/>
            <ac:picMk id="6" creationId="{159D053C-7AE5-45CE-9B5A-5ECA8C4563FF}"/>
          </ac:picMkLst>
        </pc:picChg>
        <pc:picChg chg="add">
          <ac:chgData name="McClung, Zarka" userId="a7256411-3527-4684-8d99-fca6f9fffdc8" providerId="ADAL" clId="{32B29179-EF9C-4104-84FB-108BD9E0B93B}" dt="2018-10-10T03:20:43.363" v="81"/>
          <ac:picMkLst>
            <pc:docMk/>
            <pc:sldMk cId="1414264640" sldId="310"/>
            <ac:picMk id="7" creationId="{58505B81-A39D-4C82-A123-4EC378FCF894}"/>
          </ac:picMkLst>
        </pc:picChg>
        <pc:picChg chg="add">
          <ac:chgData name="McClung, Zarka" userId="a7256411-3527-4684-8d99-fca6f9fffdc8" providerId="ADAL" clId="{32B29179-EF9C-4104-84FB-108BD9E0B93B}" dt="2018-10-10T03:20:43.363" v="81"/>
          <ac:picMkLst>
            <pc:docMk/>
            <pc:sldMk cId="1414264640" sldId="310"/>
            <ac:picMk id="9" creationId="{B0BBECF5-D6D5-42EF-9097-6C6D06D17954}"/>
          </ac:picMkLst>
        </pc:picChg>
        <pc:picChg chg="add">
          <ac:chgData name="McClung, Zarka" userId="a7256411-3527-4684-8d99-fca6f9fffdc8" providerId="ADAL" clId="{32B29179-EF9C-4104-84FB-108BD9E0B93B}" dt="2018-10-10T03:20:43.363" v="81"/>
          <ac:picMkLst>
            <pc:docMk/>
            <pc:sldMk cId="1414264640" sldId="310"/>
            <ac:picMk id="11" creationId="{94A6F02A-E0D4-4680-805B-2C541591F32C}"/>
          </ac:picMkLst>
        </pc:picChg>
      </pc:sldChg>
      <pc:sldChg chg="addSp delSp modSp add">
        <pc:chgData name="McClung, Zarka" userId="a7256411-3527-4684-8d99-fca6f9fffdc8" providerId="ADAL" clId="{32B29179-EF9C-4104-84FB-108BD9E0B93B}" dt="2018-10-10T06:16:46.877" v="220" actId="14100"/>
        <pc:sldMkLst>
          <pc:docMk/>
          <pc:sldMk cId="544110565" sldId="314"/>
        </pc:sldMkLst>
        <pc:spChg chg="del">
          <ac:chgData name="McClung, Zarka" userId="a7256411-3527-4684-8d99-fca6f9fffdc8" providerId="ADAL" clId="{32B29179-EF9C-4104-84FB-108BD9E0B93B}" dt="2018-10-10T06:14:59.158" v="189" actId="478"/>
          <ac:spMkLst>
            <pc:docMk/>
            <pc:sldMk cId="544110565" sldId="314"/>
            <ac:spMk id="6" creationId="{C0BC6E3C-0456-44B7-95D9-C4728EFEAEB7}"/>
          </ac:spMkLst>
        </pc:spChg>
        <pc:spChg chg="del">
          <ac:chgData name="McClung, Zarka" userId="a7256411-3527-4684-8d99-fca6f9fffdc8" providerId="ADAL" clId="{32B29179-EF9C-4104-84FB-108BD9E0B93B}" dt="2018-10-10T06:14:59.158" v="189" actId="478"/>
          <ac:spMkLst>
            <pc:docMk/>
            <pc:sldMk cId="544110565" sldId="314"/>
            <ac:spMk id="8" creationId="{753159DF-3089-41E2-8F8E-A148D8EF3FDC}"/>
          </ac:spMkLst>
        </pc:spChg>
        <pc:picChg chg="add mod">
          <ac:chgData name="McClung, Zarka" userId="a7256411-3527-4684-8d99-fca6f9fffdc8" providerId="ADAL" clId="{32B29179-EF9C-4104-84FB-108BD9E0B93B}" dt="2018-10-10T06:16:46.877" v="220" actId="14100"/>
          <ac:picMkLst>
            <pc:docMk/>
            <pc:sldMk cId="544110565" sldId="314"/>
            <ac:picMk id="5" creationId="{2E56D9B3-99D9-4118-817D-B4EF6CC6D2C8}"/>
          </ac:picMkLst>
        </pc:picChg>
      </pc:sldChg>
      <pc:sldChg chg="addSp delSp modSp add">
        <pc:chgData name="McClung, Zarka" userId="a7256411-3527-4684-8d99-fca6f9fffdc8" providerId="ADAL" clId="{32B29179-EF9C-4104-84FB-108BD9E0B93B}" dt="2018-10-10T06:46:50.868" v="362" actId="478"/>
        <pc:sldMkLst>
          <pc:docMk/>
          <pc:sldMk cId="65318231" sldId="315"/>
        </pc:sldMkLst>
        <pc:spChg chg="mod">
          <ac:chgData name="McClung, Zarka" userId="a7256411-3527-4684-8d99-fca6f9fffdc8" providerId="ADAL" clId="{32B29179-EF9C-4104-84FB-108BD9E0B93B}" dt="2018-10-10T06:46:41.894" v="360" actId="1036"/>
          <ac:spMkLst>
            <pc:docMk/>
            <pc:sldMk cId="65318231" sldId="315"/>
            <ac:spMk id="4" creationId="{AD10B136-C90D-40C0-8C13-E496C4FDFE39}"/>
          </ac:spMkLst>
        </pc:spChg>
        <pc:spChg chg="add mod">
          <ac:chgData name="McClung, Zarka" userId="a7256411-3527-4684-8d99-fca6f9fffdc8" providerId="ADAL" clId="{32B29179-EF9C-4104-84FB-108BD9E0B93B}" dt="2018-10-10T06:19:05.567" v="263" actId="14100"/>
          <ac:spMkLst>
            <pc:docMk/>
            <pc:sldMk cId="65318231" sldId="315"/>
            <ac:spMk id="7" creationId="{6451743A-B821-43C9-9103-4933B0FCD47A}"/>
          </ac:spMkLst>
        </pc:spChg>
        <pc:spChg chg="add mod">
          <ac:chgData name="McClung, Zarka" userId="a7256411-3527-4684-8d99-fca6f9fffdc8" providerId="ADAL" clId="{32B29179-EF9C-4104-84FB-108BD9E0B93B}" dt="2018-10-10T06:17:10.286" v="242" actId="1035"/>
          <ac:spMkLst>
            <pc:docMk/>
            <pc:sldMk cId="65318231" sldId="315"/>
            <ac:spMk id="8" creationId="{BFB90D9B-3A30-46FB-94BA-85F2F0C78B98}"/>
          </ac:spMkLst>
        </pc:spChg>
        <pc:spChg chg="add mod">
          <ac:chgData name="McClung, Zarka" userId="a7256411-3527-4684-8d99-fca6f9fffdc8" providerId="ADAL" clId="{32B29179-EF9C-4104-84FB-108BD9E0B93B}" dt="2018-10-10T06:17:10.286" v="242" actId="1035"/>
          <ac:spMkLst>
            <pc:docMk/>
            <pc:sldMk cId="65318231" sldId="315"/>
            <ac:spMk id="9" creationId="{FF6EA1CF-636A-4C4B-B9BA-6A800FF57878}"/>
          </ac:spMkLst>
        </pc:spChg>
        <pc:spChg chg="add mod">
          <ac:chgData name="McClung, Zarka" userId="a7256411-3527-4684-8d99-fca6f9fffdc8" providerId="ADAL" clId="{32B29179-EF9C-4104-84FB-108BD9E0B93B}" dt="2018-10-10T06:18:58.755" v="262" actId="1076"/>
          <ac:spMkLst>
            <pc:docMk/>
            <pc:sldMk cId="65318231" sldId="315"/>
            <ac:spMk id="10" creationId="{36C35FF8-2A10-4C75-B2E1-89586E26A535}"/>
          </ac:spMkLst>
        </pc:spChg>
        <pc:spChg chg="add mod">
          <ac:chgData name="McClung, Zarka" userId="a7256411-3527-4684-8d99-fca6f9fffdc8" providerId="ADAL" clId="{32B29179-EF9C-4104-84FB-108BD9E0B93B}" dt="2018-10-10T06:17:10.286" v="242" actId="1035"/>
          <ac:spMkLst>
            <pc:docMk/>
            <pc:sldMk cId="65318231" sldId="315"/>
            <ac:spMk id="11" creationId="{7586ADA0-5F83-4041-A838-5FA6EE7D91FF}"/>
          </ac:spMkLst>
        </pc:spChg>
        <pc:spChg chg="add mod">
          <ac:chgData name="McClung, Zarka" userId="a7256411-3527-4684-8d99-fca6f9fffdc8" providerId="ADAL" clId="{32B29179-EF9C-4104-84FB-108BD9E0B93B}" dt="2018-10-10T06:19:22.059" v="264" actId="1076"/>
          <ac:spMkLst>
            <pc:docMk/>
            <pc:sldMk cId="65318231" sldId="315"/>
            <ac:spMk id="12" creationId="{10CE5AED-FE8E-4F53-881C-3763665534E1}"/>
          </ac:spMkLst>
        </pc:spChg>
        <pc:spChg chg="add mod">
          <ac:chgData name="McClung, Zarka" userId="a7256411-3527-4684-8d99-fca6f9fffdc8" providerId="ADAL" clId="{32B29179-EF9C-4104-84FB-108BD9E0B93B}" dt="2018-10-10T06:17:10.286" v="242" actId="1035"/>
          <ac:spMkLst>
            <pc:docMk/>
            <pc:sldMk cId="65318231" sldId="315"/>
            <ac:spMk id="14" creationId="{755C3681-F8E6-48B0-97E9-522671FCCEC3}"/>
          </ac:spMkLst>
        </pc:spChg>
        <pc:spChg chg="add mod">
          <ac:chgData name="McClung, Zarka" userId="a7256411-3527-4684-8d99-fca6f9fffdc8" providerId="ADAL" clId="{32B29179-EF9C-4104-84FB-108BD9E0B93B}" dt="2018-10-10T06:19:30.864" v="265" actId="255"/>
          <ac:spMkLst>
            <pc:docMk/>
            <pc:sldMk cId="65318231" sldId="315"/>
            <ac:spMk id="15" creationId="{6A3240C5-ABB0-434F-A926-20A7A1FB569B}"/>
          </ac:spMkLst>
        </pc:spChg>
        <pc:spChg chg="add del mod">
          <ac:chgData name="McClung, Zarka" userId="a7256411-3527-4684-8d99-fca6f9fffdc8" providerId="ADAL" clId="{32B29179-EF9C-4104-84FB-108BD9E0B93B}" dt="2018-10-10T06:46:45.975" v="361" actId="478"/>
          <ac:spMkLst>
            <pc:docMk/>
            <pc:sldMk cId="65318231" sldId="315"/>
            <ac:spMk id="16" creationId="{274F098A-5905-47C2-8F4D-17670C114D17}"/>
          </ac:spMkLst>
        </pc:spChg>
        <pc:spChg chg="add del mod">
          <ac:chgData name="McClung, Zarka" userId="a7256411-3527-4684-8d99-fca6f9fffdc8" providerId="ADAL" clId="{32B29179-EF9C-4104-84FB-108BD9E0B93B}" dt="2018-10-10T06:46:50.868" v="362" actId="478"/>
          <ac:spMkLst>
            <pc:docMk/>
            <pc:sldMk cId="65318231" sldId="315"/>
            <ac:spMk id="17" creationId="{786C7D22-2C16-46F6-ADAA-0BA48DE0B66B}"/>
          </ac:spMkLst>
        </pc:spChg>
        <pc:picChg chg="add mod">
          <ac:chgData name="McClung, Zarka" userId="a7256411-3527-4684-8d99-fca6f9fffdc8" providerId="ADAL" clId="{32B29179-EF9C-4104-84FB-108BD9E0B93B}" dt="2018-10-10T06:17:10.286" v="242" actId="1035"/>
          <ac:picMkLst>
            <pc:docMk/>
            <pc:sldMk cId="65318231" sldId="315"/>
            <ac:picMk id="3" creationId="{2E7C5826-D533-4699-AF14-BA17DA8D12D2}"/>
          </ac:picMkLst>
        </pc:picChg>
        <pc:picChg chg="add mod">
          <ac:chgData name="McClung, Zarka" userId="a7256411-3527-4684-8d99-fca6f9fffdc8" providerId="ADAL" clId="{32B29179-EF9C-4104-84FB-108BD9E0B93B}" dt="2018-10-10T06:17:10.286" v="242" actId="1035"/>
          <ac:picMkLst>
            <pc:docMk/>
            <pc:sldMk cId="65318231" sldId="315"/>
            <ac:picMk id="5" creationId="{4A7DC79B-9E64-40A2-9D46-3C1105B24A1D}"/>
          </ac:picMkLst>
        </pc:picChg>
        <pc:picChg chg="add mod">
          <ac:chgData name="McClung, Zarka" userId="a7256411-3527-4684-8d99-fca6f9fffdc8" providerId="ADAL" clId="{32B29179-EF9C-4104-84FB-108BD9E0B93B}" dt="2018-10-10T06:17:10.286" v="242" actId="1035"/>
          <ac:picMkLst>
            <pc:docMk/>
            <pc:sldMk cId="65318231" sldId="315"/>
            <ac:picMk id="6" creationId="{07C761D6-B54C-4B0B-9B52-94653A984D7F}"/>
          </ac:picMkLst>
        </pc:picChg>
        <pc:picChg chg="add mod">
          <ac:chgData name="McClung, Zarka" userId="a7256411-3527-4684-8d99-fca6f9fffdc8" providerId="ADAL" clId="{32B29179-EF9C-4104-84FB-108BD9E0B93B}" dt="2018-10-10T06:17:10.286" v="242" actId="1035"/>
          <ac:picMkLst>
            <pc:docMk/>
            <pc:sldMk cId="65318231" sldId="315"/>
            <ac:picMk id="13" creationId="{320DECE2-24C0-43E7-9B37-E11E444B5B36}"/>
          </ac:picMkLst>
        </pc:picChg>
      </pc:sldChg>
      <pc:sldChg chg="addSp delSp modSp add ord">
        <pc:chgData name="McClung, Zarka" userId="a7256411-3527-4684-8d99-fca6f9fffdc8" providerId="ADAL" clId="{32B29179-EF9C-4104-84FB-108BD9E0B93B}" dt="2018-10-10T06:18:34.123" v="259" actId="255"/>
        <pc:sldMkLst>
          <pc:docMk/>
          <pc:sldMk cId="1226036893" sldId="316"/>
        </pc:sldMkLst>
        <pc:spChg chg="mod">
          <ac:chgData name="McClung, Zarka" userId="a7256411-3527-4684-8d99-fca6f9fffdc8" providerId="ADAL" clId="{32B29179-EF9C-4104-84FB-108BD9E0B93B}" dt="2018-10-10T06:18:17.221" v="256" actId="1076"/>
          <ac:spMkLst>
            <pc:docMk/>
            <pc:sldMk cId="1226036893" sldId="316"/>
            <ac:spMk id="4" creationId="{AD10B136-C90D-40C0-8C13-E496C4FDFE39}"/>
          </ac:spMkLst>
        </pc:spChg>
        <pc:spChg chg="add mod">
          <ac:chgData name="McClung, Zarka" userId="a7256411-3527-4684-8d99-fca6f9fffdc8" providerId="ADAL" clId="{32B29179-EF9C-4104-84FB-108BD9E0B93B}" dt="2018-10-10T06:18:34.123" v="259" actId="255"/>
          <ac:spMkLst>
            <pc:docMk/>
            <pc:sldMk cId="1226036893" sldId="316"/>
            <ac:spMk id="8" creationId="{2F0E7535-490A-4454-BB28-E4C3E221AA99}"/>
          </ac:spMkLst>
        </pc:spChg>
        <pc:picChg chg="del">
          <ac:chgData name="McClung, Zarka" userId="a7256411-3527-4684-8d99-fca6f9fffdc8" providerId="ADAL" clId="{32B29179-EF9C-4104-84FB-108BD9E0B93B}" dt="2018-10-10T06:17:47.658" v="246" actId="478"/>
          <ac:picMkLst>
            <pc:docMk/>
            <pc:sldMk cId="1226036893" sldId="316"/>
            <ac:picMk id="5" creationId="{2E56D9B3-99D9-4118-817D-B4EF6CC6D2C8}"/>
          </ac:picMkLst>
        </pc:picChg>
        <pc:picChg chg="add mod">
          <ac:chgData name="McClung, Zarka" userId="a7256411-3527-4684-8d99-fca6f9fffdc8" providerId="ADAL" clId="{32B29179-EF9C-4104-84FB-108BD9E0B93B}" dt="2018-10-10T06:17:59.803" v="252" actId="1035"/>
          <ac:picMkLst>
            <pc:docMk/>
            <pc:sldMk cId="1226036893" sldId="316"/>
            <ac:picMk id="6" creationId="{7C15BF0E-3F48-4BA9-8597-FC6710549F09}"/>
          </ac:picMkLst>
        </pc:picChg>
        <pc:picChg chg="add mod">
          <ac:chgData name="McClung, Zarka" userId="a7256411-3527-4684-8d99-fca6f9fffdc8" providerId="ADAL" clId="{32B29179-EF9C-4104-84FB-108BD9E0B93B}" dt="2018-10-10T06:17:59.803" v="252" actId="1035"/>
          <ac:picMkLst>
            <pc:docMk/>
            <pc:sldMk cId="1226036893" sldId="316"/>
            <ac:picMk id="7" creationId="{C0A977DD-002C-4D90-AA4C-BCFC018EC1E1}"/>
          </ac:picMkLst>
        </pc:picChg>
      </pc:sldChg>
      <pc:sldChg chg="addSp delSp add">
        <pc:chgData name="McClung, Zarka" userId="a7256411-3527-4684-8d99-fca6f9fffdc8" providerId="ADAL" clId="{32B29179-EF9C-4104-84FB-108BD9E0B93B}" dt="2018-10-10T06:20:00.048" v="268"/>
        <pc:sldMkLst>
          <pc:docMk/>
          <pc:sldMk cId="983239957" sldId="317"/>
        </pc:sldMkLst>
        <pc:spChg chg="del">
          <ac:chgData name="McClung, Zarka" userId="a7256411-3527-4684-8d99-fca6f9fffdc8" providerId="ADAL" clId="{32B29179-EF9C-4104-84FB-108BD9E0B93B}" dt="2018-10-10T06:19:52.398" v="267" actId="478"/>
          <ac:spMkLst>
            <pc:docMk/>
            <pc:sldMk cId="983239957" sldId="317"/>
            <ac:spMk id="8" creationId="{2F0E7535-490A-4454-BB28-E4C3E221AA99}"/>
          </ac:spMkLst>
        </pc:spChg>
        <pc:spChg chg="add">
          <ac:chgData name="McClung, Zarka" userId="a7256411-3527-4684-8d99-fca6f9fffdc8" providerId="ADAL" clId="{32B29179-EF9C-4104-84FB-108BD9E0B93B}" dt="2018-10-10T06:20:00.048" v="268"/>
          <ac:spMkLst>
            <pc:docMk/>
            <pc:sldMk cId="983239957" sldId="317"/>
            <ac:spMk id="9" creationId="{903B34F3-A6E9-440D-9FBC-A3CB5D124BBD}"/>
          </ac:spMkLst>
        </pc:spChg>
        <pc:spChg chg="add">
          <ac:chgData name="McClung, Zarka" userId="a7256411-3527-4684-8d99-fca6f9fffdc8" providerId="ADAL" clId="{32B29179-EF9C-4104-84FB-108BD9E0B93B}" dt="2018-10-10T06:20:00.048" v="268"/>
          <ac:spMkLst>
            <pc:docMk/>
            <pc:sldMk cId="983239957" sldId="317"/>
            <ac:spMk id="10" creationId="{BA96A16F-8D86-4537-81AA-FDDB969DC506}"/>
          </ac:spMkLst>
        </pc:spChg>
        <pc:spChg chg="add">
          <ac:chgData name="McClung, Zarka" userId="a7256411-3527-4684-8d99-fca6f9fffdc8" providerId="ADAL" clId="{32B29179-EF9C-4104-84FB-108BD9E0B93B}" dt="2018-10-10T06:20:00.048" v="268"/>
          <ac:spMkLst>
            <pc:docMk/>
            <pc:sldMk cId="983239957" sldId="317"/>
            <ac:spMk id="11" creationId="{BBDE6AEE-1861-401F-BBDD-00639BEC2BEA}"/>
          </ac:spMkLst>
        </pc:spChg>
        <pc:picChg chg="del">
          <ac:chgData name="McClung, Zarka" userId="a7256411-3527-4684-8d99-fca6f9fffdc8" providerId="ADAL" clId="{32B29179-EF9C-4104-84FB-108BD9E0B93B}" dt="2018-10-10T06:19:52.398" v="267" actId="478"/>
          <ac:picMkLst>
            <pc:docMk/>
            <pc:sldMk cId="983239957" sldId="317"/>
            <ac:picMk id="6" creationId="{7C15BF0E-3F48-4BA9-8597-FC6710549F09}"/>
          </ac:picMkLst>
        </pc:picChg>
        <pc:picChg chg="del">
          <ac:chgData name="McClung, Zarka" userId="a7256411-3527-4684-8d99-fca6f9fffdc8" providerId="ADAL" clId="{32B29179-EF9C-4104-84FB-108BD9E0B93B}" dt="2018-10-10T06:19:52.398" v="267" actId="478"/>
          <ac:picMkLst>
            <pc:docMk/>
            <pc:sldMk cId="983239957" sldId="317"/>
            <ac:picMk id="7" creationId="{C0A977DD-002C-4D90-AA4C-BCFC018EC1E1}"/>
          </ac:picMkLst>
        </pc:picChg>
      </pc:sldChg>
    </pc:docChg>
  </pc:docChgLst>
  <pc:docChgLst>
    <pc:chgData name="Eakerns, Zachary" userId="S::zachary.eakerns@ttu.edu::f13e326a-83f9-4bab-9706-f5d04955d1f3" providerId="AD" clId="Web-{E3ED0645-1016-407F-B4FF-312BAB47846D}"/>
    <pc:docChg chg="addSld delSld modSld sldOrd">
      <pc:chgData name="Eakerns, Zachary" userId="S::zachary.eakerns@ttu.edu::f13e326a-83f9-4bab-9706-f5d04955d1f3" providerId="AD" clId="Web-{E3ED0645-1016-407F-B4FF-312BAB47846D}" dt="2018-10-02T20:57:49.861" v="342"/>
      <pc:docMkLst>
        <pc:docMk/>
      </pc:docMkLst>
      <pc:sldChg chg="modSp">
        <pc:chgData name="Eakerns, Zachary" userId="S::zachary.eakerns@ttu.edu::f13e326a-83f9-4bab-9706-f5d04955d1f3" providerId="AD" clId="Web-{E3ED0645-1016-407F-B4FF-312BAB47846D}" dt="2018-10-02T20:56:35.298" v="286" actId="20577"/>
        <pc:sldMkLst>
          <pc:docMk/>
          <pc:sldMk cId="1773129042" sldId="264"/>
        </pc:sldMkLst>
        <pc:spChg chg="mod">
          <ac:chgData name="Eakerns, Zachary" userId="S::zachary.eakerns@ttu.edu::f13e326a-83f9-4bab-9706-f5d04955d1f3" providerId="AD" clId="Web-{E3ED0645-1016-407F-B4FF-312BAB47846D}" dt="2018-10-02T20:56:35.298" v="286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addSp modSp">
        <pc:chgData name="Eakerns, Zachary" userId="S::zachary.eakerns@ttu.edu::f13e326a-83f9-4bab-9706-f5d04955d1f3" providerId="AD" clId="Web-{E3ED0645-1016-407F-B4FF-312BAB47846D}" dt="2018-10-02T20:55:06.828" v="283" actId="1076"/>
        <pc:sldMkLst>
          <pc:docMk/>
          <pc:sldMk cId="1186821332" sldId="266"/>
        </pc:sldMkLst>
        <pc:spChg chg="mod">
          <ac:chgData name="Eakerns, Zachary" userId="S::zachary.eakerns@ttu.edu::f13e326a-83f9-4bab-9706-f5d04955d1f3" providerId="AD" clId="Web-{E3ED0645-1016-407F-B4FF-312BAB47846D}" dt="2018-10-02T20:53:41.031" v="264" actId="20577"/>
          <ac:spMkLst>
            <pc:docMk/>
            <pc:sldMk cId="1186821332" sldId="266"/>
            <ac:spMk id="2" creationId="{A719848A-F07F-4FB9-A417-A75E85279010}"/>
          </ac:spMkLst>
        </pc:spChg>
        <pc:spChg chg="mod">
          <ac:chgData name="Eakerns, Zachary" userId="S::zachary.eakerns@ttu.edu::f13e326a-83f9-4bab-9706-f5d04955d1f3" providerId="AD" clId="Web-{E3ED0645-1016-407F-B4FF-312BAB47846D}" dt="2018-10-02T20:53:36.390" v="262" actId="20577"/>
          <ac:spMkLst>
            <pc:docMk/>
            <pc:sldMk cId="1186821332" sldId="266"/>
            <ac:spMk id="3" creationId="{E47DB690-1B6E-4E65-B802-1BDF6B7B09A2}"/>
          </ac:spMkLst>
        </pc:spChg>
        <pc:picChg chg="add mod">
          <ac:chgData name="Eakerns, Zachary" userId="S::zachary.eakerns@ttu.edu::f13e326a-83f9-4bab-9706-f5d04955d1f3" providerId="AD" clId="Web-{E3ED0645-1016-407F-B4FF-312BAB47846D}" dt="2018-10-02T20:54:34.016" v="277" actId="1076"/>
          <ac:picMkLst>
            <pc:docMk/>
            <pc:sldMk cId="1186821332" sldId="266"/>
            <ac:picMk id="5" creationId="{5FAEFD7F-BE10-4671-B1A2-5C2D1DCF1C14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55:06.828" v="283" actId="1076"/>
          <ac:picMkLst>
            <pc:docMk/>
            <pc:sldMk cId="1186821332" sldId="266"/>
            <ac:picMk id="7" creationId="{712D2B02-F4FF-4777-979C-9D52965EE931}"/>
          </ac:picMkLst>
        </pc:picChg>
      </pc:sldChg>
      <pc:sldChg chg="addSp delSp">
        <pc:chgData name="Eakerns, Zachary" userId="S::zachary.eakerns@ttu.edu::f13e326a-83f9-4bab-9706-f5d04955d1f3" providerId="AD" clId="Web-{E3ED0645-1016-407F-B4FF-312BAB47846D}" dt="2018-10-02T20:57:42.095" v="339"/>
        <pc:sldMkLst>
          <pc:docMk/>
          <pc:sldMk cId="2504347316" sldId="279"/>
        </pc:sldMkLst>
        <pc:picChg chg="del">
          <ac:chgData name="Eakerns, Zachary" userId="S::zachary.eakerns@ttu.edu::f13e326a-83f9-4bab-9706-f5d04955d1f3" providerId="AD" clId="Web-{E3ED0645-1016-407F-B4FF-312BAB47846D}" dt="2018-10-02T20:57:29.829" v="333"/>
          <ac:picMkLst>
            <pc:docMk/>
            <pc:sldMk cId="2504347316" sldId="279"/>
            <ac:picMk id="5" creationId="{FEFF0B23-4A9E-438E-AEC2-4565188362C3}"/>
          </ac:picMkLst>
        </pc:picChg>
        <pc:picChg chg="add del">
          <ac:chgData name="Eakerns, Zachary" userId="S::zachary.eakerns@ttu.edu::f13e326a-83f9-4bab-9706-f5d04955d1f3" providerId="AD" clId="Web-{E3ED0645-1016-407F-B4FF-312BAB47846D}" dt="2018-10-02T20:57:42.095" v="339"/>
          <ac:picMkLst>
            <pc:docMk/>
            <pc:sldMk cId="2504347316" sldId="279"/>
            <ac:picMk id="6" creationId="{A3873052-AEFE-4DF4-A649-35C6D0AF475C}"/>
          </ac:picMkLst>
        </pc:picChg>
      </pc:sldChg>
      <pc:sldChg chg="delSp">
        <pc:chgData name="Eakerns, Zachary" userId="S::zachary.eakerns@ttu.edu::f13e326a-83f9-4bab-9706-f5d04955d1f3" providerId="AD" clId="Web-{E3ED0645-1016-407F-B4FF-312BAB47846D}" dt="2018-10-02T20:57:24.595" v="331"/>
        <pc:sldMkLst>
          <pc:docMk/>
          <pc:sldMk cId="1836414708" sldId="280"/>
        </pc:sldMkLst>
        <pc:picChg chg="del">
          <ac:chgData name="Eakerns, Zachary" userId="S::zachary.eakerns@ttu.edu::f13e326a-83f9-4bab-9706-f5d04955d1f3" providerId="AD" clId="Web-{E3ED0645-1016-407F-B4FF-312BAB47846D}" dt="2018-10-02T20:57:24.595" v="331"/>
          <ac:picMkLst>
            <pc:docMk/>
            <pc:sldMk cId="1836414708" sldId="280"/>
            <ac:picMk id="3" creationId="{9FCCC5BA-35EE-4EA9-B492-54BBFE3CC09F}"/>
          </ac:picMkLst>
        </pc:picChg>
      </pc:sldChg>
      <pc:sldChg chg="addSp delSp modSp">
        <pc:chgData name="Eakerns, Zachary" userId="S::zachary.eakerns@ttu.edu::f13e326a-83f9-4bab-9706-f5d04955d1f3" providerId="AD" clId="Web-{E3ED0645-1016-407F-B4FF-312BAB47846D}" dt="2018-10-02T20:57:49.861" v="342"/>
        <pc:sldMkLst>
          <pc:docMk/>
          <pc:sldMk cId="656187332" sldId="281"/>
        </pc:sldMkLst>
        <pc:picChg chg="del">
          <ac:chgData name="Eakerns, Zachary" userId="S::zachary.eakerns@ttu.edu::f13e326a-83f9-4bab-9706-f5d04955d1f3" providerId="AD" clId="Web-{E3ED0645-1016-407F-B4FF-312BAB47846D}" dt="2018-10-02T20:57:27.892" v="332"/>
          <ac:picMkLst>
            <pc:docMk/>
            <pc:sldMk cId="656187332" sldId="281"/>
            <ac:picMk id="3" creationId="{721A6A3D-30E3-487D-AA3E-D8C273E82047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57:33.644" v="334"/>
          <ac:picMkLst>
            <pc:docMk/>
            <pc:sldMk cId="656187332" sldId="281"/>
            <ac:picMk id="5" creationId="{FEFF0B23-4A9E-438E-AEC2-4565188362C3}"/>
          </ac:picMkLst>
        </pc:picChg>
        <pc:picChg chg="add del">
          <ac:chgData name="Eakerns, Zachary" userId="S::zachary.eakerns@ttu.edu::f13e326a-83f9-4bab-9706-f5d04955d1f3" providerId="AD" clId="Web-{E3ED0645-1016-407F-B4FF-312BAB47846D}" dt="2018-10-02T20:57:49.861" v="342"/>
          <ac:picMkLst>
            <pc:docMk/>
            <pc:sldMk cId="656187332" sldId="281"/>
            <ac:picMk id="6" creationId="{A3873052-AEFE-4DF4-A649-35C6D0AF475C}"/>
          </ac:picMkLst>
        </pc:picChg>
        <pc:picChg chg="add del mod">
          <ac:chgData name="Eakerns, Zachary" userId="S::zachary.eakerns@ttu.edu::f13e326a-83f9-4bab-9706-f5d04955d1f3" providerId="AD" clId="Web-{E3ED0645-1016-407F-B4FF-312BAB47846D}" dt="2018-10-02T20:57:45.876" v="341" actId="1076"/>
          <ac:picMkLst>
            <pc:docMk/>
            <pc:sldMk cId="656187332" sldId="281"/>
            <ac:picMk id="7" creationId="{2A9EAB0C-047F-4DC6-9939-ECEA5594BDAA}"/>
          </ac:picMkLst>
        </pc:picChg>
      </pc:sldChg>
      <pc:sldChg chg="delSp">
        <pc:chgData name="Eakerns, Zachary" userId="S::zachary.eakerns@ttu.edu::f13e326a-83f9-4bab-9706-f5d04955d1f3" providerId="AD" clId="Web-{E3ED0645-1016-407F-B4FF-312BAB47846D}" dt="2018-10-02T20:57:22.486" v="330"/>
        <pc:sldMkLst>
          <pc:docMk/>
          <pc:sldMk cId="2349676374" sldId="282"/>
        </pc:sldMkLst>
        <pc:picChg chg="del">
          <ac:chgData name="Eakerns, Zachary" userId="S::zachary.eakerns@ttu.edu::f13e326a-83f9-4bab-9706-f5d04955d1f3" providerId="AD" clId="Web-{E3ED0645-1016-407F-B4FF-312BAB47846D}" dt="2018-10-02T20:57:22.486" v="330"/>
          <ac:picMkLst>
            <pc:docMk/>
            <pc:sldMk cId="2349676374" sldId="282"/>
            <ac:picMk id="5" creationId="{D2CA39BF-F423-4FED-A7AD-408A5AA95D55}"/>
          </ac:picMkLst>
        </pc:picChg>
      </pc:sldChg>
      <pc:sldChg chg="addSp delSp modSp add replId">
        <pc:chgData name="Eakerns, Zachary" userId="S::zachary.eakerns@ttu.edu::f13e326a-83f9-4bab-9706-f5d04955d1f3" providerId="AD" clId="Web-{E3ED0645-1016-407F-B4FF-312BAB47846D}" dt="2018-10-02T20:39:27.794" v="46" actId="14100"/>
        <pc:sldMkLst>
          <pc:docMk/>
          <pc:sldMk cId="1442615810" sldId="285"/>
        </pc:sldMkLst>
        <pc:spChg chg="add del mod">
          <ac:chgData name="Eakerns, Zachary" userId="S::zachary.eakerns@ttu.edu::f13e326a-83f9-4bab-9706-f5d04955d1f3" providerId="AD" clId="Web-{E3ED0645-1016-407F-B4FF-312BAB47846D}" dt="2018-10-02T20:36:52.028" v="21"/>
          <ac:spMkLst>
            <pc:docMk/>
            <pc:sldMk cId="1442615810" sldId="285"/>
            <ac:spMk id="5" creationId="{0D0EC031-BE28-45FF-9DAC-1ACC0D048B7C}"/>
          </ac:spMkLst>
        </pc:spChg>
        <pc:spChg chg="add del mod">
          <ac:chgData name="Eakerns, Zachary" userId="S::zachary.eakerns@ttu.edu::f13e326a-83f9-4bab-9706-f5d04955d1f3" providerId="AD" clId="Web-{E3ED0645-1016-407F-B4FF-312BAB47846D}" dt="2018-10-02T20:37:46.997" v="30"/>
          <ac:spMkLst>
            <pc:docMk/>
            <pc:sldMk cId="1442615810" sldId="285"/>
            <ac:spMk id="10" creationId="{93088F97-534D-467C-9074-00E0CE6164FF}"/>
          </ac:spMkLst>
        </pc:spChg>
        <pc:picChg chg="add del mod ord">
          <ac:chgData name="Eakerns, Zachary" userId="S::zachary.eakerns@ttu.edu::f13e326a-83f9-4bab-9706-f5d04955d1f3" providerId="AD" clId="Web-{E3ED0645-1016-407F-B4FF-312BAB47846D}" dt="2018-10-02T20:36:57.372" v="22"/>
          <ac:picMkLst>
            <pc:docMk/>
            <pc:sldMk cId="1442615810" sldId="285"/>
            <ac:picMk id="6" creationId="{2C0BEED2-5901-4909-8C9A-237F8A1BC1B1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36:30.715" v="20"/>
          <ac:picMkLst>
            <pc:docMk/>
            <pc:sldMk cId="1442615810" sldId="285"/>
            <ac:picMk id="7" creationId="{36AD44CB-1E81-43BE-BDE8-4B2F5048E1ED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36:29.293" v="19"/>
          <ac:picMkLst>
            <pc:docMk/>
            <pc:sldMk cId="1442615810" sldId="285"/>
            <ac:picMk id="11" creationId="{14BBE10B-2D39-483B-A979-9B33EA13D6C0}"/>
          </ac:picMkLst>
        </pc:picChg>
        <pc:picChg chg="add mod ord">
          <ac:chgData name="Eakerns, Zachary" userId="S::zachary.eakerns@ttu.edu::f13e326a-83f9-4bab-9706-f5d04955d1f3" providerId="AD" clId="Web-{E3ED0645-1016-407F-B4FF-312BAB47846D}" dt="2018-10-02T20:38:29.809" v="38" actId="14100"/>
          <ac:picMkLst>
            <pc:docMk/>
            <pc:sldMk cId="1442615810" sldId="285"/>
            <ac:picMk id="12" creationId="{D2382226-67AD-40AA-A6FA-8AA96977DE97}"/>
          </ac:picMkLst>
        </pc:picChg>
        <pc:picChg chg="add del mod">
          <ac:chgData name="Eakerns, Zachary" userId="S::zachary.eakerns@ttu.edu::f13e326a-83f9-4bab-9706-f5d04955d1f3" providerId="AD" clId="Web-{E3ED0645-1016-407F-B4FF-312BAB47846D}" dt="2018-10-02T20:38:49.372" v="39"/>
          <ac:picMkLst>
            <pc:docMk/>
            <pc:sldMk cId="1442615810" sldId="285"/>
            <ac:picMk id="14" creationId="{D721CCC5-30E8-4A2F-8797-D4B52377A185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39:27.794" v="46" actId="14100"/>
          <ac:picMkLst>
            <pc:docMk/>
            <pc:sldMk cId="1442615810" sldId="285"/>
            <ac:picMk id="16" creationId="{15472A32-7890-4013-B8C1-687ACC324729}"/>
          </ac:picMkLst>
        </pc:picChg>
      </pc:sldChg>
      <pc:sldChg chg="addSp delSp modSp add ord replId">
        <pc:chgData name="Eakerns, Zachary" userId="S::zachary.eakerns@ttu.edu::f13e326a-83f9-4bab-9706-f5d04955d1f3" providerId="AD" clId="Web-{E3ED0645-1016-407F-B4FF-312BAB47846D}" dt="2018-10-02T20:52:53.750" v="258" actId="20577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E3ED0645-1016-407F-B4FF-312BAB47846D}" dt="2018-10-02T20:48:31.624" v="110" actId="20577"/>
          <ac:spMkLst>
            <pc:docMk/>
            <pc:sldMk cId="1139438409" sldId="286"/>
            <ac:spMk id="2" creationId="{149C0CC6-A28B-4888-A567-6C686CA759F9}"/>
          </ac:spMkLst>
        </pc:spChg>
        <pc:spChg chg="mod">
          <ac:chgData name="Eakerns, Zachary" userId="S::zachary.eakerns@ttu.edu::f13e326a-83f9-4bab-9706-f5d04955d1f3" providerId="AD" clId="Web-{E3ED0645-1016-407F-B4FF-312BAB47846D}" dt="2018-10-02T20:52:53.750" v="258" actId="20577"/>
          <ac:spMkLst>
            <pc:docMk/>
            <pc:sldMk cId="1139438409" sldId="286"/>
            <ac:spMk id="3" creationId="{BCCACE8C-994D-433A-B99D-D18725D78579}"/>
          </ac:spMkLst>
        </pc:spChg>
        <pc:picChg chg="mod">
          <ac:chgData name="Eakerns, Zachary" userId="S::zachary.eakerns@ttu.edu::f13e326a-83f9-4bab-9706-f5d04955d1f3" providerId="AD" clId="Web-{E3ED0645-1016-407F-B4FF-312BAB47846D}" dt="2018-10-02T20:52:26.062" v="255" actId="1076"/>
          <ac:picMkLst>
            <pc:docMk/>
            <pc:sldMk cId="1139438409" sldId="286"/>
            <ac:picMk id="4" creationId="{C44FDEF3-74CF-43A2-9234-F6143BB77F1E}"/>
          </ac:picMkLst>
        </pc:picChg>
        <pc:picChg chg="del">
          <ac:chgData name="Eakerns, Zachary" userId="S::zachary.eakerns@ttu.edu::f13e326a-83f9-4bab-9706-f5d04955d1f3" providerId="AD" clId="Web-{E3ED0645-1016-407F-B4FF-312BAB47846D}" dt="2018-10-02T20:51:55.078" v="248"/>
          <ac:picMkLst>
            <pc:docMk/>
            <pc:sldMk cId="1139438409" sldId="286"/>
            <ac:picMk id="6" creationId="{C02518E8-8C2E-4208-A277-123091F87BA1}"/>
          </ac:picMkLst>
        </pc:picChg>
        <pc:picChg chg="add mod">
          <ac:chgData name="Eakerns, Zachary" userId="S::zachary.eakerns@ttu.edu::f13e326a-83f9-4bab-9706-f5d04955d1f3" providerId="AD" clId="Web-{E3ED0645-1016-407F-B4FF-312BAB47846D}" dt="2018-10-02T20:52:12.437" v="252" actId="1076"/>
          <ac:picMkLst>
            <pc:docMk/>
            <pc:sldMk cId="1139438409" sldId="286"/>
            <ac:picMk id="8" creationId="{8DBA647A-7D22-4F9C-8EB3-3E409A4223EC}"/>
          </ac:picMkLst>
        </pc:picChg>
      </pc:sldChg>
    </pc:docChg>
  </pc:docChgLst>
  <pc:docChgLst>
    <pc:chgData name="Satterla, John" userId="1803870d-eb77-4cce-8b0e-637fe5001cee" providerId="ADAL" clId="{8A453B45-8B2D-4521-9552-B9341113F1E9}"/>
    <pc:docChg chg="custSel addSld modSld">
      <pc:chgData name="Satterla, John" userId="1803870d-eb77-4cce-8b0e-637fe5001cee" providerId="ADAL" clId="{8A453B45-8B2D-4521-9552-B9341113F1E9}" dt="2018-09-26T04:53:24.996" v="1306" actId="20577"/>
      <pc:docMkLst>
        <pc:docMk/>
      </pc:docMkLst>
      <pc:sldChg chg="modSp">
        <pc:chgData name="Satterla, John" userId="1803870d-eb77-4cce-8b0e-637fe5001cee" providerId="ADAL" clId="{8A453B45-8B2D-4521-9552-B9341113F1E9}" dt="2018-09-26T02:47:37.725" v="1189" actId="27636"/>
        <pc:sldMkLst>
          <pc:docMk/>
          <pc:sldMk cId="1773129042" sldId="264"/>
        </pc:sldMkLst>
        <pc:spChg chg="mod">
          <ac:chgData name="Satterla, John" userId="1803870d-eb77-4cce-8b0e-637fe5001cee" providerId="ADAL" clId="{8A453B45-8B2D-4521-9552-B9341113F1E9}" dt="2018-09-26T02:47:37.725" v="1189" actId="27636"/>
          <ac:spMkLst>
            <pc:docMk/>
            <pc:sldMk cId="1773129042" sldId="264"/>
            <ac:spMk id="3" creationId="{35777F4F-586C-4E51-97B7-8C265AC4E10A}"/>
          </ac:spMkLst>
        </pc:spChg>
      </pc:sldChg>
      <pc:sldChg chg="addSp modSp add">
        <pc:chgData name="Satterla, John" userId="1803870d-eb77-4cce-8b0e-637fe5001cee" providerId="ADAL" clId="{8A453B45-8B2D-4521-9552-B9341113F1E9}" dt="2018-09-26T01:33:49.756" v="656" actId="20577"/>
        <pc:sldMkLst>
          <pc:docMk/>
          <pc:sldMk cId="1196366798" sldId="269"/>
        </pc:sldMkLst>
        <pc:spChg chg="mod">
          <ac:chgData name="Satterla, John" userId="1803870d-eb77-4cce-8b0e-637fe5001cee" providerId="ADAL" clId="{8A453B45-8B2D-4521-9552-B9341113F1E9}" dt="2018-09-26T01:15:42.051" v="68" actId="20577"/>
          <ac:spMkLst>
            <pc:docMk/>
            <pc:sldMk cId="1196366798" sldId="269"/>
            <ac:spMk id="2" creationId="{DEA2FA8D-1B83-411C-9B34-085A4ED7AFE6}"/>
          </ac:spMkLst>
        </pc:spChg>
        <pc:spChg chg="mod">
          <ac:chgData name="Satterla, John" userId="1803870d-eb77-4cce-8b0e-637fe5001cee" providerId="ADAL" clId="{8A453B45-8B2D-4521-9552-B9341113F1E9}" dt="2018-09-26T01:33:49.756" v="656" actId="20577"/>
          <ac:spMkLst>
            <pc:docMk/>
            <pc:sldMk cId="1196366798" sldId="269"/>
            <ac:spMk id="3" creationId="{9D9827F8-8558-4AD0-BF15-E0BF1D8B504E}"/>
          </ac:spMkLst>
        </pc:spChg>
        <pc:spChg chg="add">
          <ac:chgData name="Satterla, John" userId="1803870d-eb77-4cce-8b0e-637fe5001cee" providerId="ADAL" clId="{8A453B45-8B2D-4521-9552-B9341113F1E9}" dt="2018-09-26T01:15:50.206" v="69"/>
          <ac:spMkLst>
            <pc:docMk/>
            <pc:sldMk cId="1196366798" sldId="269"/>
            <ac:spMk id="4" creationId="{5396B89C-4AAA-47BD-9A1D-6BE1F4C9EFDC}"/>
          </ac:spMkLst>
        </pc:spChg>
      </pc:sldChg>
      <pc:sldChg chg="addSp delSp modSp add">
        <pc:chgData name="Satterla, John" userId="1803870d-eb77-4cce-8b0e-637fe5001cee" providerId="ADAL" clId="{8A453B45-8B2D-4521-9552-B9341113F1E9}" dt="2018-09-26T02:43:43.901" v="1178" actId="20577"/>
        <pc:sldMkLst>
          <pc:docMk/>
          <pc:sldMk cId="21044488" sldId="270"/>
        </pc:sldMkLst>
        <pc:spChg chg="del">
          <ac:chgData name="Satterla, John" userId="1803870d-eb77-4cce-8b0e-637fe5001cee" providerId="ADAL" clId="{8A453B45-8B2D-4521-9552-B9341113F1E9}" dt="2018-09-26T01:30:18.508" v="469" actId="478"/>
          <ac:spMkLst>
            <pc:docMk/>
            <pc:sldMk cId="21044488" sldId="270"/>
            <ac:spMk id="3" creationId="{9D9827F8-8558-4AD0-BF15-E0BF1D8B504E}"/>
          </ac:spMkLst>
        </pc:spChg>
        <pc:spChg chg="add del mod">
          <ac:chgData name="Satterla, John" userId="1803870d-eb77-4cce-8b0e-637fe5001cee" providerId="ADAL" clId="{8A453B45-8B2D-4521-9552-B9341113F1E9}" dt="2018-09-26T01:32:28.027" v="470" actId="478"/>
          <ac:spMkLst>
            <pc:docMk/>
            <pc:sldMk cId="21044488" sldId="270"/>
            <ac:spMk id="7" creationId="{70696177-BAD7-43E6-A111-80CBB66AA142}"/>
          </ac:spMkLst>
        </pc:spChg>
        <pc:spChg chg="add mod">
          <ac:chgData name="Satterla, John" userId="1803870d-eb77-4cce-8b0e-637fe5001cee" providerId="ADAL" clId="{8A453B45-8B2D-4521-9552-B9341113F1E9}" dt="2018-09-26T02:43:43.901" v="1178" actId="20577"/>
          <ac:spMkLst>
            <pc:docMk/>
            <pc:sldMk cId="21044488" sldId="270"/>
            <ac:spMk id="9" creationId="{7631A31F-DB65-49D1-B407-297AEAA68878}"/>
          </ac:spMkLst>
        </pc:spChg>
        <pc:picChg chg="add mod">
          <ac:chgData name="Satterla, John" userId="1803870d-eb77-4cce-8b0e-637fe5001cee" providerId="ADAL" clId="{8A453B45-8B2D-4521-9552-B9341113F1E9}" dt="2018-09-26T01:32:47.680" v="475" actId="208"/>
          <ac:picMkLst>
            <pc:docMk/>
            <pc:sldMk cId="21044488" sldId="270"/>
            <ac:picMk id="8" creationId="{27CEBD01-5AED-4AC5-A598-1DA1197D98D1}"/>
          </ac:picMkLst>
        </pc:picChg>
      </pc:sldChg>
      <pc:sldChg chg="addSp delSp modSp add">
        <pc:chgData name="Satterla, John" userId="1803870d-eb77-4cce-8b0e-637fe5001cee" providerId="ADAL" clId="{8A453B45-8B2D-4521-9552-B9341113F1E9}" dt="2018-09-26T02:47:52.362" v="1198" actId="1076"/>
        <pc:sldMkLst>
          <pc:docMk/>
          <pc:sldMk cId="2328886855" sldId="271"/>
        </pc:sldMkLst>
        <pc:spChg chg="add mod">
          <ac:chgData name="Satterla, John" userId="1803870d-eb77-4cce-8b0e-637fe5001cee" providerId="ADAL" clId="{8A453B45-8B2D-4521-9552-B9341113F1E9}" dt="2018-09-26T02:45:43.681" v="1186" actId="1076"/>
          <ac:spMkLst>
            <pc:docMk/>
            <pc:sldMk cId="2328886855" sldId="271"/>
            <ac:spMk id="6" creationId="{523CD668-BAB9-4C7D-B46E-C824F3D5BCA3}"/>
          </ac:spMkLst>
        </pc:spChg>
        <pc:spChg chg="add mod">
          <ac:chgData name="Satterla, John" userId="1803870d-eb77-4cce-8b0e-637fe5001cee" providerId="ADAL" clId="{8A453B45-8B2D-4521-9552-B9341113F1E9}" dt="2018-09-26T01:40:53.022" v="853" actId="1076"/>
          <ac:spMkLst>
            <pc:docMk/>
            <pc:sldMk cId="2328886855" sldId="271"/>
            <ac:spMk id="7" creationId="{11356CCE-CA32-4C26-AB80-7BBD5EF76BB5}"/>
          </ac:spMkLst>
        </pc:spChg>
        <pc:spChg chg="del">
          <ac:chgData name="Satterla, John" userId="1803870d-eb77-4cce-8b0e-637fe5001cee" providerId="ADAL" clId="{8A453B45-8B2D-4521-9552-B9341113F1E9}" dt="2018-09-26T01:34:02.853" v="658" actId="478"/>
          <ac:spMkLst>
            <pc:docMk/>
            <pc:sldMk cId="2328886855" sldId="271"/>
            <ac:spMk id="9" creationId="{7631A31F-DB65-49D1-B407-297AEAA68878}"/>
          </ac:spMkLst>
        </pc:spChg>
        <pc:spChg chg="add mod">
          <ac:chgData name="Satterla, John" userId="1803870d-eb77-4cce-8b0e-637fe5001cee" providerId="ADAL" clId="{8A453B45-8B2D-4521-9552-B9341113F1E9}" dt="2018-09-26T02:47:52.362" v="1198" actId="1076"/>
          <ac:spMkLst>
            <pc:docMk/>
            <pc:sldMk cId="2328886855" sldId="271"/>
            <ac:spMk id="11" creationId="{F845BF9C-3D01-4223-B237-E1273FA67744}"/>
          </ac:spMkLst>
        </pc:spChg>
        <pc:picChg chg="add mod">
          <ac:chgData name="Satterla, John" userId="1803870d-eb77-4cce-8b0e-637fe5001cee" providerId="ADAL" clId="{8A453B45-8B2D-4521-9552-B9341113F1E9}" dt="2018-09-26T01:42:20.264" v="863" actId="208"/>
          <ac:picMkLst>
            <pc:docMk/>
            <pc:sldMk cId="2328886855" sldId="271"/>
            <ac:picMk id="3" creationId="{B9485F68-D026-453C-BDFA-D2EB34F84206}"/>
          </ac:picMkLst>
        </pc:picChg>
        <pc:picChg chg="del">
          <ac:chgData name="Satterla, John" userId="1803870d-eb77-4cce-8b0e-637fe5001cee" providerId="ADAL" clId="{8A453B45-8B2D-4521-9552-B9341113F1E9}" dt="2018-09-26T01:34:03.539" v="659" actId="478"/>
          <ac:picMkLst>
            <pc:docMk/>
            <pc:sldMk cId="2328886855" sldId="271"/>
            <ac:picMk id="8" creationId="{27CEBD01-5AED-4AC5-A598-1DA1197D98D1}"/>
          </ac:picMkLst>
        </pc:picChg>
        <pc:picChg chg="add mod">
          <ac:chgData name="Satterla, John" userId="1803870d-eb77-4cce-8b0e-637fe5001cee" providerId="ADAL" clId="{8A453B45-8B2D-4521-9552-B9341113F1E9}" dt="2018-09-26T01:42:47.926" v="869" actId="1076"/>
          <ac:picMkLst>
            <pc:docMk/>
            <pc:sldMk cId="2328886855" sldId="271"/>
            <ac:picMk id="10" creationId="{C83A139D-A5B1-42F8-92F0-A2591DDFE97A}"/>
          </ac:picMkLst>
        </pc:picChg>
      </pc:sldChg>
      <pc:sldChg chg="addSp delSp modSp add">
        <pc:chgData name="Satterla, John" userId="1803870d-eb77-4cce-8b0e-637fe5001cee" providerId="ADAL" clId="{8A453B45-8B2D-4521-9552-B9341113F1E9}" dt="2018-09-26T02:48:42.130" v="1203" actId="478"/>
        <pc:sldMkLst>
          <pc:docMk/>
          <pc:sldMk cId="2752500054" sldId="272"/>
        </pc:sldMkLst>
        <pc:spChg chg="del">
          <ac:chgData name="Satterla, John" userId="1803870d-eb77-4cce-8b0e-637fe5001cee" providerId="ADAL" clId="{8A453B45-8B2D-4521-9552-B9341113F1E9}" dt="2018-09-26T01:43:19.526" v="875" actId="478"/>
          <ac:spMkLst>
            <pc:docMk/>
            <pc:sldMk cId="2752500054" sldId="272"/>
            <ac:spMk id="6" creationId="{523CD668-BAB9-4C7D-B46E-C824F3D5BCA3}"/>
          </ac:spMkLst>
        </pc:spChg>
        <pc:spChg chg="mod">
          <ac:chgData name="Satterla, John" userId="1803870d-eb77-4cce-8b0e-637fe5001cee" providerId="ADAL" clId="{8A453B45-8B2D-4521-9552-B9341113F1E9}" dt="2018-09-26T01:48:29.037" v="1148" actId="20577"/>
          <ac:spMkLst>
            <pc:docMk/>
            <pc:sldMk cId="2752500054" sldId="272"/>
            <ac:spMk id="7" creationId="{11356CCE-CA32-4C26-AB80-7BBD5EF76BB5}"/>
          </ac:spMkLst>
        </pc:spChg>
        <pc:spChg chg="add del mod">
          <ac:chgData name="Satterla, John" userId="1803870d-eb77-4cce-8b0e-637fe5001cee" providerId="ADAL" clId="{8A453B45-8B2D-4521-9552-B9341113F1E9}" dt="2018-09-26T02:48:24.266" v="1199" actId="478"/>
          <ac:spMkLst>
            <pc:docMk/>
            <pc:sldMk cId="2752500054" sldId="272"/>
            <ac:spMk id="9" creationId="{56FD7A4A-9ACC-4546-88F8-2915FFE5CD65}"/>
          </ac:spMkLst>
        </pc:spChg>
        <pc:spChg chg="del">
          <ac:chgData name="Satterla, John" userId="1803870d-eb77-4cce-8b0e-637fe5001cee" providerId="ADAL" clId="{8A453B45-8B2D-4521-9552-B9341113F1E9}" dt="2018-09-26T01:43:21.014" v="876" actId="478"/>
          <ac:spMkLst>
            <pc:docMk/>
            <pc:sldMk cId="2752500054" sldId="272"/>
            <ac:spMk id="11" creationId="{F845BF9C-3D01-4223-B237-E1273FA67744}"/>
          </ac:spMkLst>
        </pc:spChg>
        <pc:spChg chg="add del mod">
          <ac:chgData name="Satterla, John" userId="1803870d-eb77-4cce-8b0e-637fe5001cee" providerId="ADAL" clId="{8A453B45-8B2D-4521-9552-B9341113F1E9}" dt="2018-09-26T02:48:40.035" v="1202" actId="478"/>
          <ac:spMkLst>
            <pc:docMk/>
            <pc:sldMk cId="2752500054" sldId="272"/>
            <ac:spMk id="13" creationId="{39B6D4D5-61ED-4089-AC32-EC52DDD51096}"/>
          </ac:spMkLst>
        </pc:spChg>
        <pc:spChg chg="add">
          <ac:chgData name="Satterla, John" userId="1803870d-eb77-4cce-8b0e-637fe5001cee" providerId="ADAL" clId="{8A453B45-8B2D-4521-9552-B9341113F1E9}" dt="2018-09-26T02:48:31.279" v="1200"/>
          <ac:spMkLst>
            <pc:docMk/>
            <pc:sldMk cId="2752500054" sldId="272"/>
            <ac:spMk id="14" creationId="{9D4D0C30-1E59-410B-9AFF-CDA029BC2889}"/>
          </ac:spMkLst>
        </pc:spChg>
        <pc:spChg chg="add del">
          <ac:chgData name="Satterla, John" userId="1803870d-eb77-4cce-8b0e-637fe5001cee" providerId="ADAL" clId="{8A453B45-8B2D-4521-9552-B9341113F1E9}" dt="2018-09-26T02:48:42.130" v="1203" actId="478"/>
          <ac:spMkLst>
            <pc:docMk/>
            <pc:sldMk cId="2752500054" sldId="272"/>
            <ac:spMk id="15" creationId="{CBC2A17B-E8A9-465F-97B6-292FE626D7E5}"/>
          </ac:spMkLst>
        </pc:spChg>
        <pc:picChg chg="del">
          <ac:chgData name="Satterla, John" userId="1803870d-eb77-4cce-8b0e-637fe5001cee" providerId="ADAL" clId="{8A453B45-8B2D-4521-9552-B9341113F1E9}" dt="2018-09-26T01:43:17.631" v="874" actId="478"/>
          <ac:picMkLst>
            <pc:docMk/>
            <pc:sldMk cId="2752500054" sldId="272"/>
            <ac:picMk id="3" creationId="{B9485F68-D026-453C-BDFA-D2EB34F84206}"/>
          </ac:picMkLst>
        </pc:picChg>
        <pc:picChg chg="add mod">
          <ac:chgData name="Satterla, John" userId="1803870d-eb77-4cce-8b0e-637fe5001cee" providerId="ADAL" clId="{8A453B45-8B2D-4521-9552-B9341113F1E9}" dt="2018-09-26T01:50:16.731" v="1151" actId="1076"/>
          <ac:picMkLst>
            <pc:docMk/>
            <pc:sldMk cId="2752500054" sldId="272"/>
            <ac:picMk id="8" creationId="{7C488978-BE5C-43A7-A5D4-FD1B71A23FF3}"/>
          </ac:picMkLst>
        </pc:picChg>
        <pc:picChg chg="del">
          <ac:chgData name="Satterla, John" userId="1803870d-eb77-4cce-8b0e-637fe5001cee" providerId="ADAL" clId="{8A453B45-8B2D-4521-9552-B9341113F1E9}" dt="2018-09-26T01:43:21.495" v="877" actId="478"/>
          <ac:picMkLst>
            <pc:docMk/>
            <pc:sldMk cId="2752500054" sldId="272"/>
            <ac:picMk id="10" creationId="{C83A139D-A5B1-42F8-92F0-A2591DDFE97A}"/>
          </ac:picMkLst>
        </pc:picChg>
        <pc:picChg chg="add mod">
          <ac:chgData name="Satterla, John" userId="1803870d-eb77-4cce-8b0e-637fe5001cee" providerId="ADAL" clId="{8A453B45-8B2D-4521-9552-B9341113F1E9}" dt="2018-09-26T01:52:08.593" v="1159" actId="1076"/>
          <ac:picMkLst>
            <pc:docMk/>
            <pc:sldMk cId="2752500054" sldId="272"/>
            <ac:picMk id="12" creationId="{CE52D201-6922-48ED-9E0E-6BE8766DB31F}"/>
          </ac:picMkLst>
        </pc:picChg>
      </pc:sldChg>
    </pc:docChg>
  </pc:docChgLst>
  <pc:docChgLst>
    <pc:chgData name="Eakerns, Zachary" userId="S::zachary.eakerns@ttu.edu::f13e326a-83f9-4bab-9706-f5d04955d1f3" providerId="AD" clId="Web-{8F38CF72-023C-48F8-85ED-62A805A9F130}"/>
    <pc:docChg chg="addSld modSld sldOrd">
      <pc:chgData name="Eakerns, Zachary" userId="S::zachary.eakerns@ttu.edu::f13e326a-83f9-4bab-9706-f5d04955d1f3" providerId="AD" clId="Web-{8F38CF72-023C-48F8-85ED-62A805A9F130}" dt="2018-09-26T02:55:16.445" v="177" actId="20577"/>
      <pc:docMkLst>
        <pc:docMk/>
      </pc:docMkLst>
    </pc:docChg>
  </pc:docChgLst>
  <pc:docChgLst>
    <pc:chgData name="Jensen, Christian" userId="S::christian.jensen@ttu.edu::8f324f46-39b5-40d2-9513-badac5ebdd88" providerId="AD" clId="Web-{E8B34872-4E54-BCFA-A1A2-7F4811FA8DC5}"/>
    <pc:docChg chg="addSld modSld sldOrd">
      <pc:chgData name="Jensen, Christian" userId="S::christian.jensen@ttu.edu::8f324f46-39b5-40d2-9513-badac5ebdd88" providerId="AD" clId="Web-{E8B34872-4E54-BCFA-A1A2-7F4811FA8DC5}" dt="2018-10-03T01:28:14.130" v="1490" actId="20577"/>
      <pc:docMkLst>
        <pc:docMk/>
      </pc:docMkLst>
      <pc:sldChg chg="modSp">
        <pc:chgData name="Jensen, Christian" userId="S::christian.jensen@ttu.edu::8f324f46-39b5-40d2-9513-badac5ebdd88" providerId="AD" clId="Web-{E8B34872-4E54-BCFA-A1A2-7F4811FA8DC5}" dt="2018-10-03T01:24:02.941" v="1243" actId="20577"/>
        <pc:sldMkLst>
          <pc:docMk/>
          <pc:sldMk cId="1773129042" sldId="264"/>
        </pc:sldMkLst>
        <pc:spChg chg="mod">
          <ac:chgData name="Jensen, Christian" userId="S::christian.jensen@ttu.edu::8f324f46-39b5-40d2-9513-badac5ebdd88" providerId="AD" clId="Web-{E8B34872-4E54-BCFA-A1A2-7F4811FA8DC5}" dt="2018-10-03T01:24:02.941" v="1243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ord">
        <pc:chgData name="Jensen, Christian" userId="S::christian.jensen@ttu.edu::8f324f46-39b5-40d2-9513-badac5ebdd88" providerId="AD" clId="Web-{E8B34872-4E54-BCFA-A1A2-7F4811FA8DC5}" dt="2018-10-03T01:02:03.218" v="910"/>
        <pc:sldMkLst>
          <pc:docMk/>
          <pc:sldMk cId="2336975318" sldId="267"/>
        </pc:sldMkLst>
      </pc:sldChg>
      <pc:sldChg chg="modSp">
        <pc:chgData name="Jensen, Christian" userId="S::christian.jensen@ttu.edu::8f324f46-39b5-40d2-9513-badac5ebdd88" providerId="AD" clId="Web-{E8B34872-4E54-BCFA-A1A2-7F4811FA8DC5}" dt="2018-10-03T01:26:28.224" v="1262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E8B34872-4E54-BCFA-A1A2-7F4811FA8DC5}" dt="2018-10-03T01:26:28.224" v="1262" actId="20577"/>
          <ac:spMkLst>
            <pc:docMk/>
            <pc:sldMk cId="3825993096" sldId="268"/>
            <ac:spMk id="3" creationId="{CD4F456A-F4C5-43FB-95CA-05199F6C36C6}"/>
          </ac:spMkLst>
        </pc:spChg>
        <pc:spChg chg="mod">
          <ac:chgData name="Jensen, Christian" userId="S::christian.jensen@ttu.edu::8f324f46-39b5-40d2-9513-badac5ebdd88" providerId="AD" clId="Web-{E8B34872-4E54-BCFA-A1A2-7F4811FA8DC5}" dt="2018-10-03T00:51:59.342" v="805" actId="20577"/>
          <ac:spMkLst>
            <pc:docMk/>
            <pc:sldMk cId="3825993096" sldId="268"/>
            <ac:spMk id="4" creationId="{A41FF203-EA68-48CF-A190-ADE1D8F4C579}"/>
          </ac:spMkLst>
        </pc:spChg>
        <pc:spChg chg="mod">
          <ac:chgData name="Jensen, Christian" userId="S::christian.jensen@ttu.edu::8f324f46-39b5-40d2-9513-badac5ebdd88" providerId="AD" clId="Web-{E8B34872-4E54-BCFA-A1A2-7F4811FA8DC5}" dt="2018-10-03T00:52:50.358" v="909" actId="1076"/>
          <ac:spMkLst>
            <pc:docMk/>
            <pc:sldMk cId="3825993096" sldId="268"/>
            <ac:spMk id="5" creationId="{F8712E7A-2D6B-4C32-94BC-5AD6094EDCCE}"/>
          </ac:spMkLst>
        </pc:spChg>
      </pc:sldChg>
      <pc:sldChg chg="addSp delSp modSp new">
        <pc:chgData name="Jensen, Christian" userId="S::christian.jensen@ttu.edu::8f324f46-39b5-40d2-9513-badac5ebdd88" providerId="AD" clId="Web-{E8B34872-4E54-BCFA-A1A2-7F4811FA8DC5}" dt="2018-10-03T01:24:46.005" v="1257" actId="14100"/>
        <pc:sldMkLst>
          <pc:docMk/>
          <pc:sldMk cId="2739366421" sldId="296"/>
        </pc:sldMkLst>
        <pc:spChg chg="mod">
          <ac:chgData name="Jensen, Christian" userId="S::christian.jensen@ttu.edu::8f324f46-39b5-40d2-9513-badac5ebdd88" providerId="AD" clId="Web-{E8B34872-4E54-BCFA-A1A2-7F4811FA8DC5}" dt="2018-10-03T01:12:47.627" v="1154" actId="20577"/>
          <ac:spMkLst>
            <pc:docMk/>
            <pc:sldMk cId="2739366421" sldId="296"/>
            <ac:spMk id="2" creationId="{5E8DA71C-D265-49B4-9546-0156AB21CFB1}"/>
          </ac:spMkLst>
        </pc:spChg>
        <pc:spChg chg="del">
          <ac:chgData name="Jensen, Christian" userId="S::christian.jensen@ttu.edu::8f324f46-39b5-40d2-9513-badac5ebdd88" providerId="AD" clId="Web-{E8B34872-4E54-BCFA-A1A2-7F4811FA8DC5}" dt="2018-10-03T01:07:16.079" v="912"/>
          <ac:spMkLst>
            <pc:docMk/>
            <pc:sldMk cId="2739366421" sldId="296"/>
            <ac:spMk id="3" creationId="{A802FD88-5D5B-4ED1-AC85-4659736CDF7F}"/>
          </ac:spMkLst>
        </pc:spChg>
        <pc:spChg chg="del">
          <ac:chgData name="Jensen, Christian" userId="S::christian.jensen@ttu.edu::8f324f46-39b5-40d2-9513-badac5ebdd88" providerId="AD" clId="Web-{E8B34872-4E54-BCFA-A1A2-7F4811FA8DC5}" dt="2018-10-03T01:07:25.720" v="913"/>
          <ac:spMkLst>
            <pc:docMk/>
            <pc:sldMk cId="2739366421" sldId="296"/>
            <ac:spMk id="4" creationId="{856811E8-24A5-4134-A09D-2DDA9AF3B187}"/>
          </ac:spMkLst>
        </pc:spChg>
        <pc:spChg chg="add mod">
          <ac:chgData name="Jensen, Christian" userId="S::christian.jensen@ttu.edu::8f324f46-39b5-40d2-9513-badac5ebdd88" providerId="AD" clId="Web-{E8B34872-4E54-BCFA-A1A2-7F4811FA8DC5}" dt="2018-10-03T01:24:40.520" v="1250" actId="20577"/>
          <ac:spMkLst>
            <pc:docMk/>
            <pc:sldMk cId="2739366421" sldId="296"/>
            <ac:spMk id="8" creationId="{0D358577-6846-49D4-8C06-FB2A1A58CA2B}"/>
          </ac:spMkLst>
        </pc:spChg>
        <pc:spChg chg="add mod">
          <ac:chgData name="Jensen, Christian" userId="S::christian.jensen@ttu.edu::8f324f46-39b5-40d2-9513-badac5ebdd88" providerId="AD" clId="Web-{E8B34872-4E54-BCFA-A1A2-7F4811FA8DC5}" dt="2018-10-03T01:24:46.005" v="1257" actId="14100"/>
          <ac:spMkLst>
            <pc:docMk/>
            <pc:sldMk cId="2739366421" sldId="296"/>
            <ac:spMk id="11" creationId="{E96A2CD4-11CE-4B87-8EE2-A1E29C99EA25}"/>
          </ac:spMkLst>
        </pc:spChg>
        <pc:picChg chg="add mod ord">
          <ac:chgData name="Jensen, Christian" userId="S::christian.jensen@ttu.edu::8f324f46-39b5-40d2-9513-badac5ebdd88" providerId="AD" clId="Web-{E8B34872-4E54-BCFA-A1A2-7F4811FA8DC5}" dt="2018-10-03T01:08:13.814" v="917" actId="1076"/>
          <ac:picMkLst>
            <pc:docMk/>
            <pc:sldMk cId="2739366421" sldId="296"/>
            <ac:picMk id="6" creationId="{CFE12814-3595-4654-A157-1D74AC18E500}"/>
          </ac:picMkLst>
        </pc:picChg>
        <pc:picChg chg="add mod">
          <ac:chgData name="Jensen, Christian" userId="S::christian.jensen@ttu.edu::8f324f46-39b5-40d2-9513-badac5ebdd88" providerId="AD" clId="Web-{E8B34872-4E54-BCFA-A1A2-7F4811FA8DC5}" dt="2018-10-03T01:11:06.909" v="982" actId="14100"/>
          <ac:picMkLst>
            <pc:docMk/>
            <pc:sldMk cId="2739366421" sldId="296"/>
            <ac:picMk id="9" creationId="{54060626-5075-4A35-B778-DA35F1D30BB2}"/>
          </ac:picMkLst>
        </pc:picChg>
      </pc:sldChg>
    </pc:docChg>
  </pc:docChgLst>
  <pc:docChgLst>
    <pc:chgData name="McClung, Zarka" userId="S::zarka.mcclung@ttu.edu::a7256411-3527-4684-8d99-fca6f9fffdc8" providerId="AD" clId="Web-{6E135469-927E-D8BE-201C-ED8EC361CF59}"/>
    <pc:docChg chg="delSld modSld">
      <pc:chgData name="McClung, Zarka" userId="S::zarka.mcclung@ttu.edu::a7256411-3527-4684-8d99-fca6f9fffdc8" providerId="AD" clId="Web-{6E135469-927E-D8BE-201C-ED8EC361CF59}" dt="2018-10-10T03:17:27.337" v="55"/>
      <pc:docMkLst>
        <pc:docMk/>
      </pc:docMkLst>
      <pc:sldChg chg="modSp">
        <pc:chgData name="McClung, Zarka" userId="S::zarka.mcclung@ttu.edu::a7256411-3527-4684-8d99-fca6f9fffdc8" providerId="AD" clId="Web-{6E135469-927E-D8BE-201C-ED8EC361CF59}" dt="2018-10-10T02:52:58.857" v="52"/>
        <pc:sldMkLst>
          <pc:docMk/>
          <pc:sldMk cId="187546759" sldId="309"/>
        </pc:sldMkLst>
        <pc:graphicFrameChg chg="mod modGraphic">
          <ac:chgData name="McClung, Zarka" userId="S::zarka.mcclung@ttu.edu::a7256411-3527-4684-8d99-fca6f9fffdc8" providerId="AD" clId="Web-{6E135469-927E-D8BE-201C-ED8EC361CF59}" dt="2018-10-10T02:52:58.857" v="52"/>
          <ac:graphicFrameMkLst>
            <pc:docMk/>
            <pc:sldMk cId="187546759" sldId="309"/>
            <ac:graphicFrameMk id="7" creationId="{00BDC7E7-A469-40EC-B25E-46B46841D569}"/>
          </ac:graphicFrameMkLst>
        </pc:graphicFrameChg>
      </pc:sldChg>
    </pc:docChg>
  </pc:docChgLst>
  <pc:docChgLst>
    <pc:chgData name="Jensen, Christian" userId="S::christian.jensen@ttu.edu::8f324f46-39b5-40d2-9513-badac5ebdd88" providerId="AD" clId="Web-{4B95B44B-F9C1-9FF8-9ECD-3749BCB9F4ED}"/>
    <pc:docChg chg="modSld sldOrd">
      <pc:chgData name="Jensen, Christian" userId="S::christian.jensen@ttu.edu::8f324f46-39b5-40d2-9513-badac5ebdd88" providerId="AD" clId="Web-{4B95B44B-F9C1-9FF8-9ECD-3749BCB9F4ED}" dt="2018-10-03T00:44:35.912" v="144" actId="20577"/>
      <pc:docMkLst>
        <pc:docMk/>
      </pc:docMkLst>
      <pc:sldChg chg="addSp delSp modSp">
        <pc:chgData name="Jensen, Christian" userId="S::christian.jensen@ttu.edu::8f324f46-39b5-40d2-9513-badac5ebdd88" providerId="AD" clId="Web-{4B95B44B-F9C1-9FF8-9ECD-3749BCB9F4ED}" dt="2018-10-03T00:40:40.756" v="12"/>
        <pc:sldMkLst>
          <pc:docMk/>
          <pc:sldMk cId="2336975318" sldId="267"/>
        </pc:sldMkLst>
        <pc:spChg chg="del mod">
          <ac:chgData name="Jensen, Christian" userId="S::christian.jensen@ttu.edu::8f324f46-39b5-40d2-9513-badac5ebdd88" providerId="AD" clId="Web-{4B95B44B-F9C1-9FF8-9ECD-3749BCB9F4ED}" dt="2018-10-03T00:40:33.069" v="10"/>
          <ac:spMkLst>
            <pc:docMk/>
            <pc:sldMk cId="2336975318" sldId="267"/>
            <ac:spMk id="2" creationId="{C66DF805-7796-4BC7-A155-2A7659470741}"/>
          </ac:spMkLst>
        </pc:spChg>
        <pc:spChg chg="add del mod">
          <ac:chgData name="Jensen, Christian" userId="S::christian.jensen@ttu.edu::8f324f46-39b5-40d2-9513-badac5ebdd88" providerId="AD" clId="Web-{4B95B44B-F9C1-9FF8-9ECD-3749BCB9F4ED}" dt="2018-10-03T00:40:40.756" v="12"/>
          <ac:spMkLst>
            <pc:docMk/>
            <pc:sldMk cId="2336975318" sldId="267"/>
            <ac:spMk id="8" creationId="{5B8FCEC8-ECE0-441B-9A27-29DCEC0B5E66}"/>
          </ac:spMkLst>
        </pc:spChg>
        <pc:picChg chg="del">
          <ac:chgData name="Jensen, Christian" userId="S::christian.jensen@ttu.edu::8f324f46-39b5-40d2-9513-badac5ebdd88" providerId="AD" clId="Web-{4B95B44B-F9C1-9FF8-9ECD-3749BCB9F4ED}" dt="2018-10-03T00:40:01.350" v="0"/>
          <ac:picMkLst>
            <pc:docMk/>
            <pc:sldMk cId="2336975318" sldId="267"/>
            <ac:picMk id="4" creationId="{C5ACC231-7E22-442A-A2BC-9292C61F9103}"/>
          </ac:picMkLst>
        </pc:picChg>
        <pc:picChg chg="add mod">
          <ac:chgData name="Jensen, Christian" userId="S::christian.jensen@ttu.edu::8f324f46-39b5-40d2-9513-badac5ebdd88" providerId="AD" clId="Web-{4B95B44B-F9C1-9FF8-9ECD-3749BCB9F4ED}" dt="2018-10-03T00:40:36.444" v="11" actId="1076"/>
          <ac:picMkLst>
            <pc:docMk/>
            <pc:sldMk cId="2336975318" sldId="267"/>
            <ac:picMk id="5" creationId="{A84763D7-3839-41DF-970C-6880ABD1904D}"/>
          </ac:picMkLst>
        </pc:picChg>
      </pc:sldChg>
      <pc:sldChg chg="modSp ord">
        <pc:chgData name="Jensen, Christian" userId="S::christian.jensen@ttu.edu::8f324f46-39b5-40d2-9513-badac5ebdd88" providerId="AD" clId="Web-{4B95B44B-F9C1-9FF8-9ECD-3749BCB9F4ED}" dt="2018-10-03T00:43:28.396" v="142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4B95B44B-F9C1-9FF8-9ECD-3749BCB9F4ED}" dt="2018-10-03T00:43:28.396" v="142" actId="20577"/>
          <ac:spMkLst>
            <pc:docMk/>
            <pc:sldMk cId="3825993096" sldId="268"/>
            <ac:spMk id="3" creationId="{CD4F456A-F4C5-43FB-95CA-05199F6C36C6}"/>
          </ac:spMkLst>
        </pc:spChg>
      </pc:sldChg>
    </pc:docChg>
  </pc:docChgLst>
  <pc:docChgLst>
    <pc:chgData name="McClung, Zarka" userId="S::zarka.mcclung@ttu.edu::a7256411-3527-4684-8d99-fca6f9fffdc8" providerId="AD" clId="Web-{CBD0110F-0ADE-44F7-3EF8-D1AE84008279}"/>
    <pc:docChg chg="modSld">
      <pc:chgData name="McClung, Zarka" userId="S::zarka.mcclung@ttu.edu::a7256411-3527-4684-8d99-fca6f9fffdc8" providerId="AD" clId="Web-{CBD0110F-0ADE-44F7-3EF8-D1AE84008279}" dt="2018-10-03T02:30:22.833" v="42" actId="20577"/>
      <pc:docMkLst>
        <pc:docMk/>
      </pc:docMkLst>
      <pc:sldChg chg="modSp">
        <pc:chgData name="McClung, Zarka" userId="S::zarka.mcclung@ttu.edu::a7256411-3527-4684-8d99-fca6f9fffdc8" providerId="AD" clId="Web-{CBD0110F-0ADE-44F7-3EF8-D1AE84008279}" dt="2018-10-03T02:30:22.833" v="41" actId="20577"/>
        <pc:sldMkLst>
          <pc:docMk/>
          <pc:sldMk cId="2051374978" sldId="274"/>
        </pc:sldMkLst>
        <pc:spChg chg="mod">
          <ac:chgData name="McClung, Zarka" userId="S::zarka.mcclung@ttu.edu::a7256411-3527-4684-8d99-fca6f9fffdc8" providerId="AD" clId="Web-{CBD0110F-0ADE-44F7-3EF8-D1AE84008279}" dt="2018-10-03T02:30:22.833" v="41" actId="20577"/>
          <ac:spMkLst>
            <pc:docMk/>
            <pc:sldMk cId="2051374978" sldId="274"/>
            <ac:spMk id="3" creationId="{3ACC1A70-FE64-4C9C-A5E1-27D8EE8679E8}"/>
          </ac:spMkLst>
        </pc:spChg>
      </pc:sldChg>
    </pc:docChg>
  </pc:docChgLst>
  <pc:docChgLst>
    <pc:chgData name="Eakerns, Zachary" userId="S::zachary.eakerns@ttu.edu::f13e326a-83f9-4bab-9706-f5d04955d1f3" providerId="AD" clId="Web-{294AF216-A1C4-1AE8-B6CF-6887C10FD70B}"/>
    <pc:docChg chg="modSld">
      <pc:chgData name="Eakerns, Zachary" userId="S::zachary.eakerns@ttu.edu::f13e326a-83f9-4bab-9706-f5d04955d1f3" providerId="AD" clId="Web-{294AF216-A1C4-1AE8-B6CF-6887C10FD70B}" dt="2018-10-10T04:31:05.877" v="258" actId="20577"/>
      <pc:docMkLst>
        <pc:docMk/>
      </pc:docMkLst>
      <pc:sldChg chg="modSp">
        <pc:chgData name="Eakerns, Zachary" userId="S::zachary.eakerns@ttu.edu::f13e326a-83f9-4bab-9706-f5d04955d1f3" providerId="AD" clId="Web-{294AF216-A1C4-1AE8-B6CF-6887C10FD70B}" dt="2018-10-10T04:30:58.862" v="247" actId="20577"/>
        <pc:sldMkLst>
          <pc:docMk/>
          <pc:sldMk cId="2835244311" sldId="259"/>
        </pc:sldMkLst>
        <pc:spChg chg="mod">
          <ac:chgData name="Eakerns, Zachary" userId="S::zachary.eakerns@ttu.edu::f13e326a-83f9-4bab-9706-f5d04955d1f3" providerId="AD" clId="Web-{294AF216-A1C4-1AE8-B6CF-6887C10FD70B}" dt="2018-10-10T04:30:58.862" v="247" actId="20577"/>
          <ac:spMkLst>
            <pc:docMk/>
            <pc:sldMk cId="2835244311" sldId="259"/>
            <ac:spMk id="3" creationId="{75C5C17C-F54B-473E-8CAA-905C3D5FAB36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31:05.877" v="257" actId="20577"/>
        <pc:sldMkLst>
          <pc:docMk/>
          <pc:sldMk cId="1139438409" sldId="286"/>
        </pc:sldMkLst>
        <pc:spChg chg="mod">
          <ac:chgData name="Eakerns, Zachary" userId="S::zachary.eakerns@ttu.edu::f13e326a-83f9-4bab-9706-f5d04955d1f3" providerId="AD" clId="Web-{294AF216-A1C4-1AE8-B6CF-6887C10FD70B}" dt="2018-10-10T04:31:05.877" v="257" actId="20577"/>
          <ac:spMkLst>
            <pc:docMk/>
            <pc:sldMk cId="1139438409" sldId="286"/>
            <ac:spMk id="3" creationId="{BCCACE8C-994D-433A-B99D-D18725D78579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31:01.596" v="253" actId="20577"/>
        <pc:sldMkLst>
          <pc:docMk/>
          <pc:sldMk cId="2622572470" sldId="304"/>
        </pc:sldMkLst>
        <pc:spChg chg="mod">
          <ac:chgData name="Eakerns, Zachary" userId="S::zachary.eakerns@ttu.edu::f13e326a-83f9-4bab-9706-f5d04955d1f3" providerId="AD" clId="Web-{294AF216-A1C4-1AE8-B6CF-6887C10FD70B}" dt="2018-10-10T04:31:01.596" v="253" actId="20577"/>
          <ac:spMkLst>
            <pc:docMk/>
            <pc:sldMk cId="2622572470" sldId="304"/>
            <ac:spMk id="3" creationId="{150E486F-49D1-439A-966E-5254AB347F5A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30:28.799" v="241" actId="20577"/>
        <pc:sldMkLst>
          <pc:docMk/>
          <pc:sldMk cId="2405770454" sldId="307"/>
        </pc:sldMkLst>
        <pc:spChg chg="mod">
          <ac:chgData name="Eakerns, Zachary" userId="S::zachary.eakerns@ttu.edu::f13e326a-83f9-4bab-9706-f5d04955d1f3" providerId="AD" clId="Web-{294AF216-A1C4-1AE8-B6CF-6887C10FD70B}" dt="2018-10-10T04:30:28.799" v="241" actId="20577"/>
          <ac:spMkLst>
            <pc:docMk/>
            <pc:sldMk cId="2405770454" sldId="307"/>
            <ac:spMk id="3" creationId="{BCCACE8C-994D-433A-B99D-D18725D78579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30:19.736" v="233" actId="20577"/>
        <pc:sldMkLst>
          <pc:docMk/>
          <pc:sldMk cId="785232342" sldId="308"/>
        </pc:sldMkLst>
        <pc:spChg chg="mod">
          <ac:chgData name="Eakerns, Zachary" userId="S::zachary.eakerns@ttu.edu::f13e326a-83f9-4bab-9706-f5d04955d1f3" providerId="AD" clId="Web-{294AF216-A1C4-1AE8-B6CF-6887C10FD70B}" dt="2018-10-10T04:30:19.736" v="233" actId="20577"/>
          <ac:spMkLst>
            <pc:docMk/>
            <pc:sldMk cId="785232342" sldId="308"/>
            <ac:spMk id="3" creationId="{BCCACE8C-994D-433A-B99D-D18725D78579}"/>
          </ac:spMkLst>
        </pc:spChg>
      </pc:sldChg>
      <pc:sldChg chg="modSp">
        <pc:chgData name="Eakerns, Zachary" userId="S::zachary.eakerns@ttu.edu::f13e326a-83f9-4bab-9706-f5d04955d1f3" providerId="AD" clId="Web-{294AF216-A1C4-1AE8-B6CF-6887C10FD70B}" dt="2018-10-10T04:27:49.860" v="230" actId="1076"/>
        <pc:sldMkLst>
          <pc:docMk/>
          <pc:sldMk cId="187546759" sldId="309"/>
        </pc:sldMkLst>
        <pc:spChg chg="mod">
          <ac:chgData name="Eakerns, Zachary" userId="S::zachary.eakerns@ttu.edu::f13e326a-83f9-4bab-9706-f5d04955d1f3" providerId="AD" clId="Web-{294AF216-A1C4-1AE8-B6CF-6887C10FD70B}" dt="2018-10-10T04:23:36.343" v="195" actId="1076"/>
          <ac:spMkLst>
            <pc:docMk/>
            <pc:sldMk cId="187546759" sldId="309"/>
            <ac:spMk id="10" creationId="{ACA3A2D4-5931-48A2-89B2-C087CAE5DC2D}"/>
          </ac:spMkLst>
        </pc:spChg>
        <pc:graphicFrameChg chg="mod modGraphic">
          <ac:chgData name="Eakerns, Zachary" userId="S::zachary.eakerns@ttu.edu::f13e326a-83f9-4bab-9706-f5d04955d1f3" providerId="AD" clId="Web-{294AF216-A1C4-1AE8-B6CF-6887C10FD70B}" dt="2018-10-10T04:25:53.125" v="227"/>
          <ac:graphicFrameMkLst>
            <pc:docMk/>
            <pc:sldMk cId="187546759" sldId="309"/>
            <ac:graphicFrameMk id="7" creationId="{00BDC7E7-A469-40EC-B25E-46B46841D569}"/>
          </ac:graphicFrameMkLst>
        </pc:graphicFrameChg>
        <pc:graphicFrameChg chg="mod">
          <ac:chgData name="Eakerns, Zachary" userId="S::zachary.eakerns@ttu.edu::f13e326a-83f9-4bab-9706-f5d04955d1f3" providerId="AD" clId="Web-{294AF216-A1C4-1AE8-B6CF-6887C10FD70B}" dt="2018-10-10T04:22:25.249" v="181" actId="1076"/>
          <ac:graphicFrameMkLst>
            <pc:docMk/>
            <pc:sldMk cId="187546759" sldId="309"/>
            <ac:graphicFrameMk id="9" creationId="{9B328A34-1551-4CFF-8DE8-81769BD6AE3A}"/>
          </ac:graphicFrameMkLst>
        </pc:graphicFrameChg>
        <pc:picChg chg="mod">
          <ac:chgData name="Eakerns, Zachary" userId="S::zachary.eakerns@ttu.edu::f13e326a-83f9-4bab-9706-f5d04955d1f3" providerId="AD" clId="Web-{294AF216-A1C4-1AE8-B6CF-6887C10FD70B}" dt="2018-10-10T04:27:49.860" v="230" actId="1076"/>
          <ac:picMkLst>
            <pc:docMk/>
            <pc:sldMk cId="187546759" sldId="309"/>
            <ac:picMk id="5" creationId="{0E4F47D2-9D2E-40FF-9222-939332274509}"/>
          </ac:picMkLst>
        </pc:picChg>
      </pc:sldChg>
    </pc:docChg>
  </pc:docChgLst>
  <pc:docChgLst>
    <pc:chgData name="Jensen, Christian" userId="S::christian.jensen@ttu.edu::8f324f46-39b5-40d2-9513-badac5ebdd88" providerId="AD" clId="Web-{3ECB651C-2C57-4157-9191-43EFA7315D27}"/>
    <pc:docChg chg="addSld modSld">
      <pc:chgData name="Jensen, Christian" userId="S::christian.jensen@ttu.edu::8f324f46-39b5-40d2-9513-badac5ebdd88" providerId="AD" clId="Web-{3ECB651C-2C57-4157-9191-43EFA7315D27}" dt="2018-09-26T03:12:09.624" v="887" actId="1076"/>
      <pc:docMkLst>
        <pc:docMk/>
      </pc:docMkLst>
      <pc:sldChg chg="modSp">
        <pc:chgData name="Jensen, Christian" userId="S::christian.jensen@ttu.edu::8f324f46-39b5-40d2-9513-badac5ebdd88" providerId="AD" clId="Web-{3ECB651C-2C57-4157-9191-43EFA7315D27}" dt="2018-09-26T01:13:08.405" v="723" actId="20577"/>
        <pc:sldMkLst>
          <pc:docMk/>
          <pc:sldMk cId="1773129042" sldId="264"/>
        </pc:sldMkLst>
        <pc:spChg chg="mod">
          <ac:chgData name="Jensen, Christian" userId="S::christian.jensen@ttu.edu::8f324f46-39b5-40d2-9513-badac5ebdd88" providerId="AD" clId="Web-{3ECB651C-2C57-4157-9191-43EFA7315D27}" dt="2018-09-26T01:13:08.405" v="723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addSp delSp modSp new">
        <pc:chgData name="Jensen, Christian" userId="S::christian.jensen@ttu.edu::8f324f46-39b5-40d2-9513-badac5ebdd88" providerId="AD" clId="Web-{3ECB651C-2C57-4157-9191-43EFA7315D27}" dt="2018-09-26T01:07:35.826" v="616" actId="1076"/>
        <pc:sldMkLst>
          <pc:docMk/>
          <pc:sldMk cId="2336975318" sldId="267"/>
        </pc:sldMkLst>
        <pc:spChg chg="mod">
          <ac:chgData name="Jensen, Christian" userId="S::christian.jensen@ttu.edu::8f324f46-39b5-40d2-9513-badac5ebdd88" providerId="AD" clId="Web-{3ECB651C-2C57-4157-9191-43EFA7315D27}" dt="2018-09-26T01:07:27.717" v="610" actId="20577"/>
          <ac:spMkLst>
            <pc:docMk/>
            <pc:sldMk cId="2336975318" sldId="267"/>
            <ac:spMk id="2" creationId="{C66DF805-7796-4BC7-A155-2A7659470741}"/>
          </ac:spMkLst>
        </pc:spChg>
        <pc:spChg chg="del mod">
          <ac:chgData name="Jensen, Christian" userId="S::christian.jensen@ttu.edu::8f324f46-39b5-40d2-9513-badac5ebdd88" providerId="AD" clId="Web-{3ECB651C-2C57-4157-9191-43EFA7315D27}" dt="2018-09-26T01:07:31.435" v="613"/>
          <ac:spMkLst>
            <pc:docMk/>
            <pc:sldMk cId="2336975318" sldId="267"/>
            <ac:spMk id="3" creationId="{5120DBD3-97F9-462F-A47B-91335AE793A2}"/>
          </ac:spMkLst>
        </pc:spChg>
        <pc:picChg chg="add mod">
          <ac:chgData name="Jensen, Christian" userId="S::christian.jensen@ttu.edu::8f324f46-39b5-40d2-9513-badac5ebdd88" providerId="AD" clId="Web-{3ECB651C-2C57-4157-9191-43EFA7315D27}" dt="2018-09-26T01:07:35.826" v="616" actId="1076"/>
          <ac:picMkLst>
            <pc:docMk/>
            <pc:sldMk cId="2336975318" sldId="267"/>
            <ac:picMk id="4" creationId="{C5ACC231-7E22-442A-A2BC-9292C61F9103}"/>
          </ac:picMkLst>
        </pc:picChg>
      </pc:sldChg>
      <pc:sldChg chg="addSp modSp new">
        <pc:chgData name="Jensen, Christian" userId="S::christian.jensen@ttu.edu::8f324f46-39b5-40d2-9513-badac5ebdd88" providerId="AD" clId="Web-{3ECB651C-2C57-4157-9191-43EFA7315D27}" dt="2018-09-26T03:08:29.060" v="866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3ECB651C-2C57-4157-9191-43EFA7315D27}" dt="2018-09-26T00:51:33.637" v="48" actId="20577"/>
          <ac:spMkLst>
            <pc:docMk/>
            <pc:sldMk cId="3825993096" sldId="268"/>
            <ac:spMk id="2" creationId="{448CB162-8C50-491B-9F2E-7DE227D8F929}"/>
          </ac:spMkLst>
        </pc:spChg>
        <pc:spChg chg="mod">
          <ac:chgData name="Jensen, Christian" userId="S::christian.jensen@ttu.edu::8f324f46-39b5-40d2-9513-badac5ebdd88" providerId="AD" clId="Web-{3ECB651C-2C57-4157-9191-43EFA7315D27}" dt="2018-09-26T03:08:29.060" v="866" actId="20577"/>
          <ac:spMkLst>
            <pc:docMk/>
            <pc:sldMk cId="3825993096" sldId="268"/>
            <ac:spMk id="3" creationId="{CD4F456A-F4C5-43FB-95CA-05199F6C36C6}"/>
          </ac:spMkLst>
        </pc:spChg>
        <pc:spChg chg="add mod">
          <ac:chgData name="Jensen, Christian" userId="S::christian.jensen@ttu.edu::8f324f46-39b5-40d2-9513-badac5ebdd88" providerId="AD" clId="Web-{3ECB651C-2C57-4157-9191-43EFA7315D27}" dt="2018-09-26T01:05:28.889" v="565" actId="20577"/>
          <ac:spMkLst>
            <pc:docMk/>
            <pc:sldMk cId="3825993096" sldId="268"/>
            <ac:spMk id="4" creationId="{A41FF203-EA68-48CF-A190-ADE1D8F4C579}"/>
          </ac:spMkLst>
        </pc:spChg>
        <pc:spChg chg="add mod">
          <ac:chgData name="Jensen, Christian" userId="S::christian.jensen@ttu.edu::8f324f46-39b5-40d2-9513-badac5ebdd88" providerId="AD" clId="Web-{3ECB651C-2C57-4157-9191-43EFA7315D27}" dt="2018-09-26T01:04:25.764" v="554" actId="14100"/>
          <ac:spMkLst>
            <pc:docMk/>
            <pc:sldMk cId="3825993096" sldId="268"/>
            <ac:spMk id="5" creationId="{F8712E7A-2D6B-4C32-94BC-5AD6094EDCCE}"/>
          </ac:spMkLst>
        </pc:spChg>
      </pc:sldChg>
    </pc:docChg>
  </pc:docChgLst>
  <pc:docChgLst>
    <pc:chgData name="McClung, Zarka" userId="S::zarka.mcclung@ttu.edu::a7256411-3527-4684-8d99-fca6f9fffdc8" providerId="AD" clId="Web-{1989B63A-3E4C-D3CF-2775-A6D2D6BB5117}"/>
    <pc:docChg chg="addSld modSld sldOrd">
      <pc:chgData name="McClung, Zarka" userId="S::zarka.mcclung@ttu.edu::a7256411-3527-4684-8d99-fca6f9fffdc8" providerId="AD" clId="Web-{1989B63A-3E4C-D3CF-2775-A6D2D6BB5117}" dt="2018-09-23T23:37:55.142" v="111" actId="14100"/>
      <pc:docMkLst>
        <pc:docMk/>
      </pc:docMkLst>
    </pc:docChg>
  </pc:docChgLst>
  <pc:docChgLst>
    <pc:chgData name="McClung, Zarka" userId="a7256411-3527-4684-8d99-fca6f9fffdc8" providerId="ADAL" clId="{E6AAF72D-BC30-4448-B30D-FC7E7FCEE6B6}"/>
    <pc:docChg chg="undo custSel addSld delSld modSld sldOrd">
      <pc:chgData name="McClung, Zarka" userId="a7256411-3527-4684-8d99-fca6f9fffdc8" providerId="ADAL" clId="{E6AAF72D-BC30-4448-B30D-FC7E7FCEE6B6}" dt="2018-10-03T02:18:45.438" v="1289" actId="20577"/>
      <pc:docMkLst>
        <pc:docMk/>
      </pc:docMkLst>
      <pc:sldChg chg="modSp">
        <pc:chgData name="McClung, Zarka" userId="a7256411-3527-4684-8d99-fca6f9fffdc8" providerId="ADAL" clId="{E6AAF72D-BC30-4448-B30D-FC7E7FCEE6B6}" dt="2018-10-03T02:12:11.474" v="1074" actId="20577"/>
        <pc:sldMkLst>
          <pc:docMk/>
          <pc:sldMk cId="1773129042" sldId="264"/>
        </pc:sldMkLst>
        <pc:spChg chg="mod">
          <ac:chgData name="McClung, Zarka" userId="a7256411-3527-4684-8d99-fca6f9fffdc8" providerId="ADAL" clId="{E6AAF72D-BC30-4448-B30D-FC7E7FCEE6B6}" dt="2018-10-03T02:12:11.474" v="1074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McClung, Zarka" userId="a7256411-3527-4684-8d99-fca6f9fffdc8" providerId="ADAL" clId="{E6AAF72D-BC30-4448-B30D-FC7E7FCEE6B6}" dt="2018-10-03T01:36:18.752" v="1073" actId="20577"/>
        <pc:sldMkLst>
          <pc:docMk/>
          <pc:sldMk cId="2051374978" sldId="274"/>
        </pc:sldMkLst>
        <pc:spChg chg="mod">
          <ac:chgData name="McClung, Zarka" userId="a7256411-3527-4684-8d99-fca6f9fffdc8" providerId="ADAL" clId="{E6AAF72D-BC30-4448-B30D-FC7E7FCEE6B6}" dt="2018-10-03T01:36:18.752" v="1073" actId="20577"/>
          <ac:spMkLst>
            <pc:docMk/>
            <pc:sldMk cId="2051374978" sldId="274"/>
            <ac:spMk id="3" creationId="{3ACC1A70-FE64-4C9C-A5E1-27D8EE8679E8}"/>
          </ac:spMkLst>
        </pc:spChg>
      </pc:sldChg>
      <pc:sldChg chg="addSp delSp modSp add">
        <pc:chgData name="McClung, Zarka" userId="a7256411-3527-4684-8d99-fca6f9fffdc8" providerId="ADAL" clId="{E6AAF72D-BC30-4448-B30D-FC7E7FCEE6B6}" dt="2018-10-03T02:16:31.454" v="1220"/>
        <pc:sldMkLst>
          <pc:docMk/>
          <pc:sldMk cId="117828944" sldId="294"/>
        </pc:sldMkLst>
        <pc:spChg chg="mod">
          <ac:chgData name="McClung, Zarka" userId="a7256411-3527-4684-8d99-fca6f9fffdc8" providerId="ADAL" clId="{E6AAF72D-BC30-4448-B30D-FC7E7FCEE6B6}" dt="2018-10-03T01:01:19.874" v="350" actId="14100"/>
          <ac:spMkLst>
            <pc:docMk/>
            <pc:sldMk cId="117828944" sldId="294"/>
            <ac:spMk id="2" creationId="{77CAEA80-9178-4678-A1C0-FF4F6E9966EB}"/>
          </ac:spMkLst>
        </pc:spChg>
        <pc:spChg chg="del">
          <ac:chgData name="McClung, Zarka" userId="a7256411-3527-4684-8d99-fca6f9fffdc8" providerId="ADAL" clId="{E6AAF72D-BC30-4448-B30D-FC7E7FCEE6B6}" dt="2018-10-03T01:00:41.753" v="340" actId="478"/>
          <ac:spMkLst>
            <pc:docMk/>
            <pc:sldMk cId="117828944" sldId="294"/>
            <ac:spMk id="3" creationId="{267FF96B-8C74-422F-AB98-9299E4C4AA66}"/>
          </ac:spMkLst>
        </pc:spChg>
        <pc:spChg chg="mod">
          <ac:chgData name="McClung, Zarka" userId="a7256411-3527-4684-8d99-fca6f9fffdc8" providerId="ADAL" clId="{E6AAF72D-BC30-4448-B30D-FC7E7FCEE6B6}" dt="2018-10-03T02:16:31.454" v="1220"/>
          <ac:spMkLst>
            <pc:docMk/>
            <pc:sldMk cId="117828944" sldId="294"/>
            <ac:spMk id="4" creationId="{C0B2E046-91CE-49EF-9BE9-0B576B20E812}"/>
          </ac:spMkLst>
        </pc:spChg>
        <pc:spChg chg="add mod">
          <ac:chgData name="McClung, Zarka" userId="a7256411-3527-4684-8d99-fca6f9fffdc8" providerId="ADAL" clId="{E6AAF72D-BC30-4448-B30D-FC7E7FCEE6B6}" dt="2018-10-03T01:30:57.555" v="923" actId="255"/>
          <ac:spMkLst>
            <pc:docMk/>
            <pc:sldMk cId="117828944" sldId="294"/>
            <ac:spMk id="5" creationId="{4A9671DA-2E37-48B5-9EF6-164A34F60B79}"/>
          </ac:spMkLst>
        </pc:spChg>
        <pc:picChg chg="add mod">
          <ac:chgData name="McClung, Zarka" userId="a7256411-3527-4684-8d99-fca6f9fffdc8" providerId="ADAL" clId="{E6AAF72D-BC30-4448-B30D-FC7E7FCEE6B6}" dt="2018-10-03T01:01:52.239" v="360" actId="1076"/>
          <ac:picMkLst>
            <pc:docMk/>
            <pc:sldMk cId="117828944" sldId="294"/>
            <ac:picMk id="2050" creationId="{424FC714-89A3-4D61-B577-54FC08027897}"/>
          </ac:picMkLst>
        </pc:picChg>
        <pc:picChg chg="add mod modCrop">
          <ac:chgData name="McClung, Zarka" userId="a7256411-3527-4684-8d99-fca6f9fffdc8" providerId="ADAL" clId="{E6AAF72D-BC30-4448-B30D-FC7E7FCEE6B6}" dt="2018-10-03T01:01:47.996" v="359" actId="14100"/>
          <ac:picMkLst>
            <pc:docMk/>
            <pc:sldMk cId="117828944" sldId="294"/>
            <ac:picMk id="2052" creationId="{C3FA1D33-AEFC-443F-8D73-7D74CB6DDAD9}"/>
          </ac:picMkLst>
        </pc:picChg>
      </pc:sldChg>
      <pc:sldChg chg="addSp delSp modSp add ord">
        <pc:chgData name="McClung, Zarka" userId="a7256411-3527-4684-8d99-fca6f9fffdc8" providerId="ADAL" clId="{E6AAF72D-BC30-4448-B30D-FC7E7FCEE6B6}" dt="2018-10-03T02:15:48.811" v="1200" actId="20577"/>
        <pc:sldMkLst>
          <pc:docMk/>
          <pc:sldMk cId="2384226152" sldId="297"/>
        </pc:sldMkLst>
        <pc:spChg chg="mod">
          <ac:chgData name="McClung, Zarka" userId="a7256411-3527-4684-8d99-fca6f9fffdc8" providerId="ADAL" clId="{E6AAF72D-BC30-4448-B30D-FC7E7FCEE6B6}" dt="2018-10-03T01:32:31.173" v="930" actId="1076"/>
          <ac:spMkLst>
            <pc:docMk/>
            <pc:sldMk cId="2384226152" sldId="297"/>
            <ac:spMk id="2" creationId="{540B1FC2-2B51-4229-B43F-27BB80273457}"/>
          </ac:spMkLst>
        </pc:spChg>
        <pc:spChg chg="del">
          <ac:chgData name="McClung, Zarka" userId="a7256411-3527-4684-8d99-fca6f9fffdc8" providerId="ADAL" clId="{E6AAF72D-BC30-4448-B30D-FC7E7FCEE6B6}" dt="2018-10-03T01:17:21.736" v="664"/>
          <ac:spMkLst>
            <pc:docMk/>
            <pc:sldMk cId="2384226152" sldId="297"/>
            <ac:spMk id="3" creationId="{366E123B-CD0F-4B2E-BD1A-FE45E55622E1}"/>
          </ac:spMkLst>
        </pc:spChg>
        <pc:spChg chg="mod">
          <ac:chgData name="McClung, Zarka" userId="a7256411-3527-4684-8d99-fca6f9fffdc8" providerId="ADAL" clId="{E6AAF72D-BC30-4448-B30D-FC7E7FCEE6B6}" dt="2018-10-03T02:15:48.811" v="1200" actId="20577"/>
          <ac:spMkLst>
            <pc:docMk/>
            <pc:sldMk cId="2384226152" sldId="297"/>
            <ac:spMk id="4" creationId="{2CB35DFA-81A1-43FC-9D4B-79FE22CECE5F}"/>
          </ac:spMkLst>
        </pc:spChg>
        <pc:spChg chg="add del mod">
          <ac:chgData name="McClung, Zarka" userId="a7256411-3527-4684-8d99-fca6f9fffdc8" providerId="ADAL" clId="{E6AAF72D-BC30-4448-B30D-FC7E7FCEE6B6}" dt="2018-10-03T01:22:29.128" v="716" actId="478"/>
          <ac:spMkLst>
            <pc:docMk/>
            <pc:sldMk cId="2384226152" sldId="297"/>
            <ac:spMk id="7" creationId="{ACA8B499-6BCF-454C-908D-A64315ACAC87}"/>
          </ac:spMkLst>
        </pc:spChg>
        <pc:spChg chg="add mod">
          <ac:chgData name="McClung, Zarka" userId="a7256411-3527-4684-8d99-fca6f9fffdc8" providerId="ADAL" clId="{E6AAF72D-BC30-4448-B30D-FC7E7FCEE6B6}" dt="2018-10-03T01:32:38.886" v="933" actId="27636"/>
          <ac:spMkLst>
            <pc:docMk/>
            <pc:sldMk cId="2384226152" sldId="297"/>
            <ac:spMk id="13" creationId="{F4142250-776F-4907-882F-E993CE05FC86}"/>
          </ac:spMkLst>
        </pc:spChg>
        <pc:picChg chg="add del mod">
          <ac:chgData name="McClung, Zarka" userId="a7256411-3527-4684-8d99-fca6f9fffdc8" providerId="ADAL" clId="{E6AAF72D-BC30-4448-B30D-FC7E7FCEE6B6}" dt="2018-10-03T01:18:59.161" v="665" actId="478"/>
          <ac:picMkLst>
            <pc:docMk/>
            <pc:sldMk cId="2384226152" sldId="297"/>
            <ac:picMk id="5" creationId="{01EA7279-06D1-40EC-9375-5B26F7835637}"/>
          </ac:picMkLst>
        </pc:picChg>
        <pc:picChg chg="add mod">
          <ac:chgData name="McClung, Zarka" userId="a7256411-3527-4684-8d99-fca6f9fffdc8" providerId="ADAL" clId="{E6AAF72D-BC30-4448-B30D-FC7E7FCEE6B6}" dt="2018-10-03T01:25:43.425" v="804" actId="1076"/>
          <ac:picMkLst>
            <pc:docMk/>
            <pc:sldMk cId="2384226152" sldId="297"/>
            <ac:picMk id="8" creationId="{292DECEE-96F6-49D5-9519-299A1C2FF868}"/>
          </ac:picMkLst>
        </pc:picChg>
        <pc:picChg chg="add mod">
          <ac:chgData name="McClung, Zarka" userId="a7256411-3527-4684-8d99-fca6f9fffdc8" providerId="ADAL" clId="{E6AAF72D-BC30-4448-B30D-FC7E7FCEE6B6}" dt="2018-10-03T01:25:46.423" v="805" actId="1076"/>
          <ac:picMkLst>
            <pc:docMk/>
            <pc:sldMk cId="2384226152" sldId="297"/>
            <ac:picMk id="9" creationId="{643C69B5-B1C0-4A70-A2AC-24008E3F2F1D}"/>
          </ac:picMkLst>
        </pc:picChg>
        <pc:picChg chg="add del">
          <ac:chgData name="McClung, Zarka" userId="a7256411-3527-4684-8d99-fca6f9fffdc8" providerId="ADAL" clId="{E6AAF72D-BC30-4448-B30D-FC7E7FCEE6B6}" dt="2018-10-03T01:25:38.235" v="803" actId="478"/>
          <ac:picMkLst>
            <pc:docMk/>
            <pc:sldMk cId="2384226152" sldId="297"/>
            <ac:picMk id="10" creationId="{60076B72-D9F8-44DB-BB58-B8A0D7A0EF10}"/>
          </ac:picMkLst>
        </pc:picChg>
        <pc:picChg chg="add mod modCrop">
          <ac:chgData name="McClung, Zarka" userId="a7256411-3527-4684-8d99-fca6f9fffdc8" providerId="ADAL" clId="{E6AAF72D-BC30-4448-B30D-FC7E7FCEE6B6}" dt="2018-10-03T01:32:35.366" v="931" actId="1076"/>
          <ac:picMkLst>
            <pc:docMk/>
            <pc:sldMk cId="2384226152" sldId="297"/>
            <ac:picMk id="11" creationId="{92533B4D-F5CB-42E7-952E-E638CC9B8964}"/>
          </ac:picMkLst>
        </pc:picChg>
        <pc:picChg chg="add del mod modCrop">
          <ac:chgData name="McClung, Zarka" userId="a7256411-3527-4684-8d99-fca6f9fffdc8" providerId="ADAL" clId="{E6AAF72D-BC30-4448-B30D-FC7E7FCEE6B6}" dt="2018-10-03T01:26:33.983" v="821" actId="478"/>
          <ac:picMkLst>
            <pc:docMk/>
            <pc:sldMk cId="2384226152" sldId="297"/>
            <ac:picMk id="12" creationId="{80554F65-96F0-4D5C-A5F0-88C4EDDC0220}"/>
          </ac:picMkLst>
        </pc:picChg>
      </pc:sldChg>
    </pc:docChg>
  </pc:docChgLst>
  <pc:docChgLst>
    <pc:chgData name="Jensen, Christian" userId="S::christian.jensen@ttu.edu::8f324f46-39b5-40d2-9513-badac5ebdd88" providerId="AD" clId="Web-{D7482132-D492-280A-3ECA-70A804A2985B}"/>
    <pc:docChg chg="modSld">
      <pc:chgData name="Jensen, Christian" userId="S::christian.jensen@ttu.edu::8f324f46-39b5-40d2-9513-badac5ebdd88" providerId="AD" clId="Web-{D7482132-D492-280A-3ECA-70A804A2985B}" dt="2018-10-24T04:41:40.903" v="2" actId="20577"/>
      <pc:docMkLst>
        <pc:docMk/>
      </pc:docMkLst>
      <pc:sldChg chg="modSp">
        <pc:chgData name="Jensen, Christian" userId="S::christian.jensen@ttu.edu::8f324f46-39b5-40d2-9513-badac5ebdd88" providerId="AD" clId="Web-{D7482132-D492-280A-3ECA-70A804A2985B}" dt="2018-10-24T04:41:39.700" v="0" actId="20577"/>
        <pc:sldMkLst>
          <pc:docMk/>
          <pc:sldMk cId="2739366421" sldId="296"/>
        </pc:sldMkLst>
        <pc:spChg chg="mod">
          <ac:chgData name="Jensen, Christian" userId="S::christian.jensen@ttu.edu::8f324f46-39b5-40d2-9513-badac5ebdd88" providerId="AD" clId="Web-{D7482132-D492-280A-3ECA-70A804A2985B}" dt="2018-10-24T04:41:39.700" v="0" actId="20577"/>
          <ac:spMkLst>
            <pc:docMk/>
            <pc:sldMk cId="2739366421" sldId="296"/>
            <ac:spMk id="9" creationId="{89CB87CF-BF9E-4832-A8CB-6197D62A169D}"/>
          </ac:spMkLst>
        </pc:spChg>
      </pc:sldChg>
    </pc:docChg>
  </pc:docChgLst>
  <pc:docChgLst>
    <pc:chgData name="Satterla, John" userId="1803870d-eb77-4cce-8b0e-637fe5001cee" providerId="ADAL" clId="{668EEB77-429D-4C0D-8950-620DBC52F7F2}"/>
    <pc:docChg chg="undo custSel addSld delSld modSld">
      <pc:chgData name="Satterla, John" userId="1803870d-eb77-4cce-8b0e-637fe5001cee" providerId="ADAL" clId="{668EEB77-429D-4C0D-8950-620DBC52F7F2}" dt="2018-10-10T05:49:24.806" v="1677" actId="2696"/>
      <pc:docMkLst>
        <pc:docMk/>
      </pc:docMkLst>
      <pc:sldChg chg="modSp">
        <pc:chgData name="Satterla, John" userId="1803870d-eb77-4cce-8b0e-637fe5001cee" providerId="ADAL" clId="{668EEB77-429D-4C0D-8950-620DBC52F7F2}" dt="2018-10-10T05:28:01.566" v="1497" actId="1076"/>
        <pc:sldMkLst>
          <pc:docMk/>
          <pc:sldMk cId="21044488" sldId="270"/>
        </pc:sldMkLst>
        <pc:spChg chg="mod">
          <ac:chgData name="Satterla, John" userId="1803870d-eb77-4cce-8b0e-637fe5001cee" providerId="ADAL" clId="{668EEB77-429D-4C0D-8950-620DBC52F7F2}" dt="2018-10-10T05:28:01.566" v="1497" actId="1076"/>
          <ac:spMkLst>
            <pc:docMk/>
            <pc:sldMk cId="21044488" sldId="270"/>
            <ac:spMk id="9" creationId="{7631A31F-DB65-49D1-B407-297AEAA68878}"/>
          </ac:spMkLst>
        </pc:spChg>
        <pc:picChg chg="mod">
          <ac:chgData name="Satterla, John" userId="1803870d-eb77-4cce-8b0e-637fe5001cee" providerId="ADAL" clId="{668EEB77-429D-4C0D-8950-620DBC52F7F2}" dt="2018-10-10T05:27:58.029" v="1496" actId="1076"/>
          <ac:picMkLst>
            <pc:docMk/>
            <pc:sldMk cId="21044488" sldId="270"/>
            <ac:picMk id="8" creationId="{27CEBD01-5AED-4AC5-A598-1DA1197D98D1}"/>
          </ac:picMkLst>
        </pc:picChg>
      </pc:sldChg>
      <pc:sldChg chg="addSp delSp modSp addAnim delAnim modAnim">
        <pc:chgData name="Satterla, John" userId="1803870d-eb77-4cce-8b0e-637fe5001cee" providerId="ADAL" clId="{668EEB77-429D-4C0D-8950-620DBC52F7F2}" dt="2018-10-10T05:27:21.725" v="1473"/>
        <pc:sldMkLst>
          <pc:docMk/>
          <pc:sldMk cId="1302641414" sldId="288"/>
        </pc:sldMkLst>
        <pc:spChg chg="mod">
          <ac:chgData name="Satterla, John" userId="1803870d-eb77-4cce-8b0e-637fe5001cee" providerId="ADAL" clId="{668EEB77-429D-4C0D-8950-620DBC52F7F2}" dt="2018-10-10T04:58:24.165" v="245" actId="1076"/>
          <ac:spMkLst>
            <pc:docMk/>
            <pc:sldMk cId="1302641414" sldId="288"/>
            <ac:spMk id="7" creationId="{A6250734-1072-4B39-9B9B-81DB01B03904}"/>
          </ac:spMkLst>
        </pc:spChg>
        <pc:spChg chg="mod">
          <ac:chgData name="Satterla, John" userId="1803870d-eb77-4cce-8b0e-637fe5001cee" providerId="ADAL" clId="{668EEB77-429D-4C0D-8950-620DBC52F7F2}" dt="2018-10-10T04:58:56.405" v="250" actId="1076"/>
          <ac:spMkLst>
            <pc:docMk/>
            <pc:sldMk cId="1302641414" sldId="288"/>
            <ac:spMk id="8" creationId="{91B72F99-58F0-46D7-BF12-095DFB35424C}"/>
          </ac:spMkLst>
        </pc:spChg>
        <pc:spChg chg="add mod">
          <ac:chgData name="Satterla, John" userId="1803870d-eb77-4cce-8b0e-637fe5001cee" providerId="ADAL" clId="{668EEB77-429D-4C0D-8950-620DBC52F7F2}" dt="2018-10-10T04:58:56.405" v="250" actId="1076"/>
          <ac:spMkLst>
            <pc:docMk/>
            <pc:sldMk cId="1302641414" sldId="288"/>
            <ac:spMk id="71" creationId="{91B1E267-779B-45AC-94DD-40B0CB0EEB5B}"/>
          </ac:spMkLst>
        </pc:spChg>
        <pc:spChg chg="add mod">
          <ac:chgData name="Satterla, John" userId="1803870d-eb77-4cce-8b0e-637fe5001cee" providerId="ADAL" clId="{668EEB77-429D-4C0D-8950-620DBC52F7F2}" dt="2018-10-10T04:59:01.231" v="251" actId="1076"/>
          <ac:spMkLst>
            <pc:docMk/>
            <pc:sldMk cId="1302641414" sldId="288"/>
            <ac:spMk id="74" creationId="{E4578A0B-16E9-4E8A-BD20-57DFDC2BDF17}"/>
          </ac:spMkLst>
        </pc:spChg>
        <pc:spChg chg="mod topLvl">
          <ac:chgData name="Satterla, John" userId="1803870d-eb77-4cce-8b0e-637fe5001cee" providerId="ADAL" clId="{668EEB77-429D-4C0D-8950-620DBC52F7F2}" dt="2018-10-10T04:53:15.500" v="120" actId="164"/>
          <ac:spMkLst>
            <pc:docMk/>
            <pc:sldMk cId="1302641414" sldId="288"/>
            <ac:spMk id="76" creationId="{D6DD0098-030D-4F15-9FE0-4586F4A44F73}"/>
          </ac:spMkLst>
        </pc:spChg>
        <pc:spChg chg="add mod">
          <ac:chgData name="Satterla, John" userId="1803870d-eb77-4cce-8b0e-637fe5001cee" providerId="ADAL" clId="{668EEB77-429D-4C0D-8950-620DBC52F7F2}" dt="2018-10-10T04:58:24.165" v="245" actId="1076"/>
          <ac:spMkLst>
            <pc:docMk/>
            <pc:sldMk cId="1302641414" sldId="288"/>
            <ac:spMk id="81" creationId="{C47A55EB-703E-4FCB-81EE-EC44901209AD}"/>
          </ac:spMkLst>
        </pc:spChg>
        <pc:spChg chg="del">
          <ac:chgData name="Satterla, John" userId="1803870d-eb77-4cce-8b0e-637fe5001cee" providerId="ADAL" clId="{668EEB77-429D-4C0D-8950-620DBC52F7F2}" dt="2018-10-10T04:46:47.508" v="1" actId="478"/>
          <ac:spMkLst>
            <pc:docMk/>
            <pc:sldMk cId="1302641414" sldId="288"/>
            <ac:spMk id="91" creationId="{E38B2CFE-0B79-40E4-B1F6-E178F39FC265}"/>
          </ac:spMkLst>
        </pc:spChg>
        <pc:spChg chg="add mod">
          <ac:chgData name="Satterla, John" userId="1803870d-eb77-4cce-8b0e-637fe5001cee" providerId="ADAL" clId="{668EEB77-429D-4C0D-8950-620DBC52F7F2}" dt="2018-10-10T05:00:07.098" v="300" actId="20577"/>
          <ac:spMkLst>
            <pc:docMk/>
            <pc:sldMk cId="1302641414" sldId="288"/>
            <ac:spMk id="117" creationId="{10BB6519-BB34-4CF6-8837-B7F668065A97}"/>
          </ac:spMkLst>
        </pc:spChg>
        <pc:spChg chg="mod">
          <ac:chgData name="Satterla, John" userId="1803870d-eb77-4cce-8b0e-637fe5001cee" providerId="ADAL" clId="{668EEB77-429D-4C0D-8950-620DBC52F7F2}" dt="2018-10-10T04:59:01.231" v="251" actId="1076"/>
          <ac:spMkLst>
            <pc:docMk/>
            <pc:sldMk cId="1302641414" sldId="288"/>
            <ac:spMk id="127" creationId="{7C03015D-BBBC-4296-BE64-BD4832E181D4}"/>
          </ac:spMkLst>
        </pc:spChg>
        <pc:spChg chg="add mod">
          <ac:chgData name="Satterla, John" userId="1803870d-eb77-4cce-8b0e-637fe5001cee" providerId="ADAL" clId="{668EEB77-429D-4C0D-8950-620DBC52F7F2}" dt="2018-10-10T05:07:34.911" v="488" actId="20577"/>
          <ac:spMkLst>
            <pc:docMk/>
            <pc:sldMk cId="1302641414" sldId="288"/>
            <ac:spMk id="132" creationId="{31EF538B-E308-4C44-A4EB-EFC61EBFF988}"/>
          </ac:spMkLst>
        </pc:spChg>
        <pc:spChg chg="add mod">
          <ac:chgData name="Satterla, John" userId="1803870d-eb77-4cce-8b0e-637fe5001cee" providerId="ADAL" clId="{668EEB77-429D-4C0D-8950-620DBC52F7F2}" dt="2018-10-10T05:09:02.691" v="552" actId="14100"/>
          <ac:spMkLst>
            <pc:docMk/>
            <pc:sldMk cId="1302641414" sldId="288"/>
            <ac:spMk id="149" creationId="{9784C2BD-A3B9-4DAF-93F2-0CF14153FFB1}"/>
          </ac:spMkLst>
        </pc:spChg>
        <pc:spChg chg="add mod">
          <ac:chgData name="Satterla, John" userId="1803870d-eb77-4cce-8b0e-637fe5001cee" providerId="ADAL" clId="{668EEB77-429D-4C0D-8950-620DBC52F7F2}" dt="2018-10-10T05:09:42.280" v="603" actId="20577"/>
          <ac:spMkLst>
            <pc:docMk/>
            <pc:sldMk cId="1302641414" sldId="288"/>
            <ac:spMk id="151" creationId="{98C4127D-83F2-4BDD-8DBF-4C1DF3B793E6}"/>
          </ac:spMkLst>
        </pc:spChg>
        <pc:spChg chg="add mod">
          <ac:chgData name="Satterla, John" userId="1803870d-eb77-4cce-8b0e-637fe5001cee" providerId="ADAL" clId="{668EEB77-429D-4C0D-8950-620DBC52F7F2}" dt="2018-10-10T05:10:24.897" v="658" actId="1076"/>
          <ac:spMkLst>
            <pc:docMk/>
            <pc:sldMk cId="1302641414" sldId="288"/>
            <ac:spMk id="160" creationId="{B36FB867-4549-431D-AFA5-7240663AC352}"/>
          </ac:spMkLst>
        </pc:spChg>
        <pc:spChg chg="add mod">
          <ac:chgData name="Satterla, John" userId="1803870d-eb77-4cce-8b0e-637fe5001cee" providerId="ADAL" clId="{668EEB77-429D-4C0D-8950-620DBC52F7F2}" dt="2018-10-10T05:25:13.553" v="1070" actId="20577"/>
          <ac:spMkLst>
            <pc:docMk/>
            <pc:sldMk cId="1302641414" sldId="288"/>
            <ac:spMk id="161" creationId="{3F2B260F-97D3-4256-BA20-B106A56F5467}"/>
          </ac:spMkLst>
        </pc:spChg>
        <pc:spChg chg="add del mod">
          <ac:chgData name="Satterla, John" userId="1803870d-eb77-4cce-8b0e-637fe5001cee" providerId="ADAL" clId="{668EEB77-429D-4C0D-8950-620DBC52F7F2}" dt="2018-10-10T05:23:11.146" v="818" actId="478"/>
          <ac:spMkLst>
            <pc:docMk/>
            <pc:sldMk cId="1302641414" sldId="288"/>
            <ac:spMk id="162" creationId="{1DAB4D0E-3E6A-474A-9038-FFCB797460BE}"/>
          </ac:spMkLst>
        </pc:spChg>
        <pc:spChg chg="add mod">
          <ac:chgData name="Satterla, John" userId="1803870d-eb77-4cce-8b0e-637fe5001cee" providerId="ADAL" clId="{668EEB77-429D-4C0D-8950-620DBC52F7F2}" dt="2018-10-10T05:24:39.124" v="1065" actId="20577"/>
          <ac:spMkLst>
            <pc:docMk/>
            <pc:sldMk cId="1302641414" sldId="288"/>
            <ac:spMk id="163" creationId="{A12B8E9F-14AF-4B17-9FE4-57541B08C50F}"/>
          </ac:spMkLst>
        </pc:spChg>
        <pc:spChg chg="add mod">
          <ac:chgData name="Satterla, John" userId="1803870d-eb77-4cce-8b0e-637fe5001cee" providerId="ADAL" clId="{668EEB77-429D-4C0D-8950-620DBC52F7F2}" dt="2018-10-10T05:25:58.076" v="1254" actId="1076"/>
          <ac:spMkLst>
            <pc:docMk/>
            <pc:sldMk cId="1302641414" sldId="288"/>
            <ac:spMk id="164" creationId="{686F6068-A364-4F7E-A538-5C369935C542}"/>
          </ac:spMkLst>
        </pc:spChg>
        <pc:spChg chg="add mod">
          <ac:chgData name="Satterla, John" userId="1803870d-eb77-4cce-8b0e-637fe5001cee" providerId="ADAL" clId="{668EEB77-429D-4C0D-8950-620DBC52F7F2}" dt="2018-10-10T05:27:12.785" v="1472" actId="20577"/>
          <ac:spMkLst>
            <pc:docMk/>
            <pc:sldMk cId="1302641414" sldId="288"/>
            <ac:spMk id="165" creationId="{1F0DBB63-2EBE-423A-A2F6-3D590CA607E0}"/>
          </ac:spMkLst>
        </pc:spChg>
        <pc:spChg chg="mod">
          <ac:chgData name="Satterla, John" userId="1803870d-eb77-4cce-8b0e-637fe5001cee" providerId="ADAL" clId="{668EEB77-429D-4C0D-8950-620DBC52F7F2}" dt="2018-10-10T04:58:24.165" v="245" actId="1076"/>
          <ac:spMkLst>
            <pc:docMk/>
            <pc:sldMk cId="1302641414" sldId="288"/>
            <ac:spMk id="193" creationId="{24FA47F1-54A2-42B2-B0B5-3DC706E9D64E}"/>
          </ac:spMkLst>
        </pc:spChg>
        <pc:spChg chg="mod">
          <ac:chgData name="Satterla, John" userId="1803870d-eb77-4cce-8b0e-637fe5001cee" providerId="ADAL" clId="{668EEB77-429D-4C0D-8950-620DBC52F7F2}" dt="2018-10-10T04:58:56.405" v="250" actId="1076"/>
          <ac:spMkLst>
            <pc:docMk/>
            <pc:sldMk cId="1302641414" sldId="288"/>
            <ac:spMk id="195" creationId="{A849EC4A-D486-428D-8C08-AE812A312407}"/>
          </ac:spMkLst>
        </pc:spChg>
        <pc:spChg chg="mod">
          <ac:chgData name="Satterla, John" userId="1803870d-eb77-4cce-8b0e-637fe5001cee" providerId="ADAL" clId="{668EEB77-429D-4C0D-8950-620DBC52F7F2}" dt="2018-10-10T04:58:56.405" v="250" actId="1076"/>
          <ac:spMkLst>
            <pc:docMk/>
            <pc:sldMk cId="1302641414" sldId="288"/>
            <ac:spMk id="208" creationId="{5F8BB089-4BC3-43BE-9C13-49B4BC9EDE74}"/>
          </ac:spMkLst>
        </pc:spChg>
        <pc:spChg chg="mod">
          <ac:chgData name="Satterla, John" userId="1803870d-eb77-4cce-8b0e-637fe5001cee" providerId="ADAL" clId="{668EEB77-429D-4C0D-8950-620DBC52F7F2}" dt="2018-10-10T04:59:01.231" v="251" actId="1076"/>
          <ac:spMkLst>
            <pc:docMk/>
            <pc:sldMk cId="1302641414" sldId="288"/>
            <ac:spMk id="1025" creationId="{A4C33636-2D80-4207-AE66-B7B33EBA9E68}"/>
          </ac:spMkLst>
        </pc:spChg>
        <pc:spChg chg="mod">
          <ac:chgData name="Satterla, John" userId="1803870d-eb77-4cce-8b0e-637fe5001cee" providerId="ADAL" clId="{668EEB77-429D-4C0D-8950-620DBC52F7F2}" dt="2018-10-10T04:59:01.231" v="251" actId="1076"/>
          <ac:spMkLst>
            <pc:docMk/>
            <pc:sldMk cId="1302641414" sldId="288"/>
            <ac:spMk id="1031" creationId="{C6D3C973-FBD2-4F03-A07D-54ADBCC9EC54}"/>
          </ac:spMkLst>
        </pc:spChg>
        <pc:spChg chg="mod">
          <ac:chgData name="Satterla, John" userId="1803870d-eb77-4cce-8b0e-637fe5001cee" providerId="ADAL" clId="{668EEB77-429D-4C0D-8950-620DBC52F7F2}" dt="2018-10-10T04:59:38.667" v="286" actId="14100"/>
          <ac:spMkLst>
            <pc:docMk/>
            <pc:sldMk cId="1302641414" sldId="288"/>
            <ac:spMk id="1033" creationId="{8FB1664B-0715-4D3C-B295-99584CF3E23F}"/>
          </ac:spMkLst>
        </pc:spChg>
        <pc:spChg chg="mod">
          <ac:chgData name="Satterla, John" userId="1803870d-eb77-4cce-8b0e-637fe5001cee" providerId="ADAL" clId="{668EEB77-429D-4C0D-8950-620DBC52F7F2}" dt="2018-10-10T04:59:15.700" v="279" actId="20577"/>
          <ac:spMkLst>
            <pc:docMk/>
            <pc:sldMk cId="1302641414" sldId="288"/>
            <ac:spMk id="1034" creationId="{83B7B476-B2C7-46B4-A381-AA09EDB27FC5}"/>
          </ac:spMkLst>
        </pc:spChg>
        <pc:grpChg chg="add mod">
          <ac:chgData name="Satterla, John" userId="1803870d-eb77-4cce-8b0e-637fe5001cee" providerId="ADAL" clId="{668EEB77-429D-4C0D-8950-620DBC52F7F2}" dt="2018-10-10T04:58:24.165" v="245" actId="1076"/>
          <ac:grpSpMkLst>
            <pc:docMk/>
            <pc:sldMk cId="1302641414" sldId="288"/>
            <ac:grpSpMk id="11" creationId="{ED86BEDD-3916-487C-9D8E-32A808574B43}"/>
          </ac:grpSpMkLst>
        </pc:grpChg>
        <pc:grpChg chg="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25" creationId="{64533671-8BFE-4173-90A8-FCB1E2F571AE}"/>
          </ac:grpSpMkLst>
        </pc:grpChg>
        <pc:grpChg chg="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46" creationId="{4CC9E642-499C-4F80-ABA3-54DAFDB879B3}"/>
          </ac:grpSpMkLst>
        </pc:grpChg>
        <pc:grpChg chg="add del mod">
          <ac:chgData name="Satterla, John" userId="1803870d-eb77-4cce-8b0e-637fe5001cee" providerId="ADAL" clId="{668EEB77-429D-4C0D-8950-620DBC52F7F2}" dt="2018-10-10T04:49:57.623" v="39" actId="165"/>
          <ac:grpSpMkLst>
            <pc:docMk/>
            <pc:sldMk cId="1302641414" sldId="288"/>
            <ac:grpSpMk id="75" creationId="{7B351715-BDB7-4D78-97D6-304BCE4BDB5C}"/>
          </ac:grpSpMkLst>
        </pc:grpChg>
        <pc:grpChg chg="add mod">
          <ac:chgData name="Satterla, John" userId="1803870d-eb77-4cce-8b0e-637fe5001cee" providerId="ADAL" clId="{668EEB77-429D-4C0D-8950-620DBC52F7F2}" dt="2018-10-10T04:58:56.405" v="250" actId="1076"/>
          <ac:grpSpMkLst>
            <pc:docMk/>
            <pc:sldMk cId="1302641414" sldId="288"/>
            <ac:grpSpMk id="83" creationId="{C00995F7-9FAA-409F-A312-6F30925082B3}"/>
          </ac:grpSpMkLst>
        </pc:grpChg>
        <pc:grpChg chg="add mod">
          <ac:chgData name="Satterla, John" userId="1803870d-eb77-4cce-8b0e-637fe5001cee" providerId="ADAL" clId="{668EEB77-429D-4C0D-8950-620DBC52F7F2}" dt="2018-10-10T04:59:01.231" v="251" actId="1076"/>
          <ac:grpSpMkLst>
            <pc:docMk/>
            <pc:sldMk cId="1302641414" sldId="288"/>
            <ac:grpSpMk id="86" creationId="{44A170A3-C24C-4C87-8496-9A9EBC71F626}"/>
          </ac:grpSpMkLst>
        </pc:grpChg>
        <pc:grpChg chg="add 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97" creationId="{79119F95-E89D-430D-9E8D-DBE9CFE94A37}"/>
          </ac:grpSpMkLst>
        </pc:grpChg>
        <pc:grpChg chg="add mod">
          <ac:chgData name="Satterla, John" userId="1803870d-eb77-4cce-8b0e-637fe5001cee" providerId="ADAL" clId="{668EEB77-429D-4C0D-8950-620DBC52F7F2}" dt="2018-10-10T04:58:56.405" v="250" actId="1076"/>
          <ac:grpSpMkLst>
            <pc:docMk/>
            <pc:sldMk cId="1302641414" sldId="288"/>
            <ac:grpSpMk id="104" creationId="{30D5C764-EAB8-4744-9040-F16437E5CFFB}"/>
          </ac:grpSpMkLst>
        </pc:grpChg>
        <pc:grpChg chg="add mod">
          <ac:chgData name="Satterla, John" userId="1803870d-eb77-4cce-8b0e-637fe5001cee" providerId="ADAL" clId="{668EEB77-429D-4C0D-8950-620DBC52F7F2}" dt="2018-10-10T05:05:45.213" v="330" actId="688"/>
          <ac:grpSpMkLst>
            <pc:docMk/>
            <pc:sldMk cId="1302641414" sldId="288"/>
            <ac:grpSpMk id="107" creationId="{439694D5-FAD4-4130-905D-25C2E7DA5E49}"/>
          </ac:grpSpMkLst>
        </pc:grpChg>
        <pc:grpChg chg="add mod">
          <ac:chgData name="Satterla, John" userId="1803870d-eb77-4cce-8b0e-637fe5001cee" providerId="ADAL" clId="{668EEB77-429D-4C0D-8950-620DBC52F7F2}" dt="2018-10-10T04:57:48.612" v="174" actId="1076"/>
          <ac:grpSpMkLst>
            <pc:docMk/>
            <pc:sldMk cId="1302641414" sldId="288"/>
            <ac:grpSpMk id="114" creationId="{22A5F785-A477-4318-83A5-7C476246C4D3}"/>
          </ac:grpSpMkLst>
        </pc:grpChg>
        <pc:grpChg chg="del mod">
          <ac:chgData name="Satterla, John" userId="1803870d-eb77-4cce-8b0e-637fe5001cee" providerId="ADAL" clId="{668EEB77-429D-4C0D-8950-620DBC52F7F2}" dt="2018-10-10T04:48:08.203" v="28" actId="478"/>
          <ac:grpSpMkLst>
            <pc:docMk/>
            <pc:sldMk cId="1302641414" sldId="288"/>
            <ac:grpSpMk id="128" creationId="{A1F4B662-9EC7-46D2-ABD2-C2F944D393B7}"/>
          </ac:grpSpMkLst>
        </pc:grpChg>
        <pc:grpChg chg="mod">
          <ac:chgData name="Satterla, John" userId="1803870d-eb77-4cce-8b0e-637fe5001cee" providerId="ADAL" clId="{668EEB77-429D-4C0D-8950-620DBC52F7F2}" dt="2018-10-10T04:59:01.231" v="251" actId="1076"/>
          <ac:grpSpMkLst>
            <pc:docMk/>
            <pc:sldMk cId="1302641414" sldId="288"/>
            <ac:grpSpMk id="136" creationId="{F5EBD729-DB24-4554-9B2C-41700F268B81}"/>
          </ac:grpSpMkLst>
        </pc:grpChg>
        <pc:grpChg chg="mod">
          <ac:chgData name="Satterla, John" userId="1803870d-eb77-4cce-8b0e-637fe5001cee" providerId="ADAL" clId="{668EEB77-429D-4C0D-8950-620DBC52F7F2}" dt="2018-10-10T04:58:24.165" v="245" actId="1076"/>
          <ac:grpSpMkLst>
            <pc:docMk/>
            <pc:sldMk cId="1302641414" sldId="288"/>
            <ac:grpSpMk id="145" creationId="{74328E55-D860-47D3-9D81-6667F6A512E8}"/>
          </ac:grpSpMkLst>
        </pc:grpChg>
        <pc:grpChg chg="mod">
          <ac:chgData name="Satterla, John" userId="1803870d-eb77-4cce-8b0e-637fe5001cee" providerId="ADAL" clId="{668EEB77-429D-4C0D-8950-620DBC52F7F2}" dt="2018-10-10T04:58:24.165" v="245" actId="1076"/>
          <ac:grpSpMkLst>
            <pc:docMk/>
            <pc:sldMk cId="1302641414" sldId="288"/>
            <ac:grpSpMk id="148" creationId="{A5865D88-05BD-4A33-8C74-5A5ED8072E85}"/>
          </ac:grpSpMkLst>
        </pc:grpChg>
        <pc:grpChg chg="mod">
          <ac:chgData name="Satterla, John" userId="1803870d-eb77-4cce-8b0e-637fe5001cee" providerId="ADAL" clId="{668EEB77-429D-4C0D-8950-620DBC52F7F2}" dt="2018-10-10T04:59:01.231" v="251" actId="1076"/>
          <ac:grpSpMkLst>
            <pc:docMk/>
            <pc:sldMk cId="1302641414" sldId="288"/>
            <ac:grpSpMk id="152" creationId="{0F6DA08A-2D23-4CD4-9D9A-C834F350C27B}"/>
          </ac:grpSpMkLst>
        </pc:grpChg>
        <pc:grpChg chg="del mod">
          <ac:chgData name="Satterla, John" userId="1803870d-eb77-4cce-8b0e-637fe5001cee" providerId="ADAL" clId="{668EEB77-429D-4C0D-8950-620DBC52F7F2}" dt="2018-10-10T04:48:08.203" v="28" actId="478"/>
          <ac:grpSpMkLst>
            <pc:docMk/>
            <pc:sldMk cId="1302641414" sldId="288"/>
            <ac:grpSpMk id="156" creationId="{8F54937E-28D6-4079-A31E-4D20EFED60E5}"/>
          </ac:grpSpMkLst>
        </pc:grpChg>
        <pc:grpChg chg="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196" creationId="{5E5C63A8-43C8-460A-B2D6-C27877BCB3E0}"/>
          </ac:grpSpMkLst>
        </pc:grpChg>
        <pc:grpChg chg="del">
          <ac:chgData name="Satterla, John" userId="1803870d-eb77-4cce-8b0e-637fe5001cee" providerId="ADAL" clId="{668EEB77-429D-4C0D-8950-620DBC52F7F2}" dt="2018-10-10T04:56:44.612" v="166" actId="478"/>
          <ac:grpSpMkLst>
            <pc:docMk/>
            <pc:sldMk cId="1302641414" sldId="288"/>
            <ac:grpSpMk id="198" creationId="{D68252AD-4C4F-471E-98A2-7A287D7C21D2}"/>
          </ac:grpSpMkLst>
        </pc:grpChg>
        <pc:grpChg chg="mod">
          <ac:chgData name="Satterla, John" userId="1803870d-eb77-4cce-8b0e-637fe5001cee" providerId="ADAL" clId="{668EEB77-429D-4C0D-8950-620DBC52F7F2}" dt="2018-10-10T04:58:48.006" v="249" actId="1076"/>
          <ac:grpSpMkLst>
            <pc:docMk/>
            <pc:sldMk cId="1302641414" sldId="288"/>
            <ac:grpSpMk id="204" creationId="{76973FC6-EAF7-49A1-81CE-4D8EBF9DAAB8}"/>
          </ac:grpSpMkLst>
        </pc:grpChg>
        <pc:picChg chg="add 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6" creationId="{9F6D5FFE-6BD6-497F-9532-7E59122F2226}"/>
          </ac:picMkLst>
        </pc:picChg>
        <pc:picChg chg="add del">
          <ac:chgData name="Satterla, John" userId="1803870d-eb77-4cce-8b0e-637fe5001cee" providerId="ADAL" clId="{668EEB77-429D-4C0D-8950-620DBC52F7F2}" dt="2018-10-10T04:50:56.500" v="44" actId="478"/>
          <ac:picMkLst>
            <pc:docMk/>
            <pc:sldMk cId="1302641414" sldId="288"/>
            <ac:picMk id="9" creationId="{AFCE4F86-E39C-4558-AB4C-7370C2FE69F6}"/>
          </ac:picMkLst>
        </pc:picChg>
        <pc:picChg chg="add del mod">
          <ac:chgData name="Satterla, John" userId="1803870d-eb77-4cce-8b0e-637fe5001cee" providerId="ADAL" clId="{668EEB77-429D-4C0D-8950-620DBC52F7F2}" dt="2018-10-10T04:51:27.481" v="48" actId="478"/>
          <ac:picMkLst>
            <pc:docMk/>
            <pc:sldMk cId="1302641414" sldId="288"/>
            <ac:picMk id="10" creationId="{866EE379-5495-4A33-8B52-93EEABFA09F2}"/>
          </ac:picMkLst>
        </pc:picChg>
        <pc:picChg chg="mod">
          <ac:chgData name="Satterla, John" userId="1803870d-eb77-4cce-8b0e-637fe5001cee" providerId="ADAL" clId="{668EEB77-429D-4C0D-8950-620DBC52F7F2}" dt="2018-10-10T04:58:48.006" v="249" actId="1076"/>
          <ac:picMkLst>
            <pc:docMk/>
            <pc:sldMk cId="1302641414" sldId="288"/>
            <ac:picMk id="19" creationId="{1E62B077-65A7-4A5A-B98A-E9C29D71C616}"/>
          </ac:picMkLst>
        </pc:picChg>
        <pc:picChg chg="add mod">
          <ac:chgData name="Satterla, John" userId="1803870d-eb77-4cce-8b0e-637fe5001cee" providerId="ADAL" clId="{668EEB77-429D-4C0D-8950-620DBC52F7F2}" dt="2018-10-10T05:05:03.683" v="323" actId="1076"/>
          <ac:picMkLst>
            <pc:docMk/>
            <pc:sldMk cId="1302641414" sldId="288"/>
            <ac:picMk id="39" creationId="{92AA4E27-2FD2-482A-AE2E-67A3E528DFDF}"/>
          </ac:picMkLst>
        </pc:picChg>
        <pc:picChg chg="del mod topLvl">
          <ac:chgData name="Satterla, John" userId="1803870d-eb77-4cce-8b0e-637fe5001cee" providerId="ADAL" clId="{668EEB77-429D-4C0D-8950-620DBC52F7F2}" dt="2018-10-10T04:50:01.857" v="40" actId="478"/>
          <ac:picMkLst>
            <pc:docMk/>
            <pc:sldMk cId="1302641414" sldId="288"/>
            <ac:picMk id="77" creationId="{F48257FD-923A-4AED-9C5A-7D62CC2B7942}"/>
          </ac:picMkLst>
        </pc:picChg>
        <pc:picChg chg="mod">
          <ac:chgData name="Satterla, John" userId="1803870d-eb77-4cce-8b0e-637fe5001cee" providerId="ADAL" clId="{668EEB77-429D-4C0D-8950-620DBC52F7F2}" dt="2018-10-10T04:58:48.006" v="249" actId="1076"/>
          <ac:picMkLst>
            <pc:docMk/>
            <pc:sldMk cId="1302641414" sldId="288"/>
            <ac:picMk id="118" creationId="{F85185C9-0389-4DD8-9BDC-04ACF1996E26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20" creationId="{E3BF01F4-4DA6-4E11-B4F5-F3E596ADF83F}"/>
          </ac:picMkLst>
        </pc:picChg>
        <pc:picChg chg="mod">
          <ac:chgData name="Satterla, John" userId="1803870d-eb77-4cce-8b0e-637fe5001cee" providerId="ADAL" clId="{668EEB77-429D-4C0D-8950-620DBC52F7F2}" dt="2018-10-10T04:59:01.231" v="251" actId="1076"/>
          <ac:picMkLst>
            <pc:docMk/>
            <pc:sldMk cId="1302641414" sldId="288"/>
            <ac:picMk id="126" creationId="{F7176E40-EAB5-40B0-AE54-F31009339FF2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39" creationId="{77369FCE-68A2-449C-A0B7-7E121386FD01}"/>
          </ac:picMkLst>
        </pc:picChg>
        <pc:picChg chg="add del mod">
          <ac:chgData name="Satterla, John" userId="1803870d-eb77-4cce-8b0e-637fe5001cee" providerId="ADAL" clId="{668EEB77-429D-4C0D-8950-620DBC52F7F2}" dt="2018-10-10T05:05:08.113" v="324" actId="1076"/>
          <ac:picMkLst>
            <pc:docMk/>
            <pc:sldMk cId="1302641414" sldId="288"/>
            <ac:picMk id="150" creationId="{1D4CCCEB-8E19-4307-B511-6E0465172917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80" creationId="{B63AC6FC-EA7B-40BE-A972-94921BC5AC13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81" creationId="{A575D21A-3890-4CAA-B053-691B42A50575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82" creationId="{B3687A26-847E-40C0-8ACB-1A347AFF3979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026" creationId="{682CA51C-D4FA-4256-9929-A9976E13CE08}"/>
          </ac:picMkLst>
        </pc:picChg>
        <pc:picChg chg="add mod">
          <ac:chgData name="Satterla, John" userId="1803870d-eb77-4cce-8b0e-637fe5001cee" providerId="ADAL" clId="{668EEB77-429D-4C0D-8950-620DBC52F7F2}" dt="2018-10-10T04:53:15.500" v="120" actId="164"/>
          <ac:picMkLst>
            <pc:docMk/>
            <pc:sldMk cId="1302641414" sldId="288"/>
            <ac:picMk id="1028" creationId="{AE0E5267-B949-4A73-BB5D-B0D4F91A6E1D}"/>
          </ac:picMkLst>
        </pc:picChg>
        <pc:picChg chg="mod">
          <ac:chgData name="Satterla, John" userId="1803870d-eb77-4cce-8b0e-637fe5001cee" providerId="ADAL" clId="{668EEB77-429D-4C0D-8950-620DBC52F7F2}" dt="2018-10-10T04:58:56.405" v="250" actId="1076"/>
          <ac:picMkLst>
            <pc:docMk/>
            <pc:sldMk cId="1302641414" sldId="288"/>
            <ac:picMk id="1030" creationId="{BA08D201-8BB3-4803-9373-9DB6AF865CCB}"/>
          </ac:picMkLst>
        </pc:picChg>
        <pc:cxnChg chg="add mod">
          <ac:chgData name="Satterla, John" userId="1803870d-eb77-4cce-8b0e-637fe5001cee" providerId="ADAL" clId="{668EEB77-429D-4C0D-8950-620DBC52F7F2}" dt="2018-10-10T04:59:01.231" v="251" actId="1076"/>
          <ac:cxnSpMkLst>
            <pc:docMk/>
            <pc:sldMk cId="1302641414" sldId="288"/>
            <ac:cxnSpMk id="13" creationId="{B4E14B7A-2562-4F7E-B958-D1FCEBDEE340}"/>
          </ac:cxnSpMkLst>
        </pc:cxnChg>
        <pc:cxnChg chg="mod">
          <ac:chgData name="Satterla, John" userId="1803870d-eb77-4cce-8b0e-637fe5001cee" providerId="ADAL" clId="{668EEB77-429D-4C0D-8950-620DBC52F7F2}" dt="2018-10-10T04:58:56.405" v="250" actId="1076"/>
          <ac:cxnSpMkLst>
            <pc:docMk/>
            <pc:sldMk cId="1302641414" sldId="288"/>
            <ac:cxnSpMk id="15" creationId="{6645623E-8053-4CEB-BA44-5E19DF8C1C5F}"/>
          </ac:cxnSpMkLst>
        </pc:cxnChg>
        <pc:cxnChg chg="add del mod ord">
          <ac:chgData name="Satterla, John" userId="1803870d-eb77-4cce-8b0e-637fe5001cee" providerId="ADAL" clId="{668EEB77-429D-4C0D-8950-620DBC52F7F2}" dt="2018-10-10T04:54:34.447" v="135" actId="478"/>
          <ac:cxnSpMkLst>
            <pc:docMk/>
            <pc:sldMk cId="1302641414" sldId="288"/>
            <ac:cxnSpMk id="16" creationId="{4E0DD142-BDB8-428E-9C3F-ECAE6747ABC8}"/>
          </ac:cxnSpMkLst>
        </pc:cxnChg>
        <pc:cxnChg chg="add mod ord">
          <ac:chgData name="Satterla, John" userId="1803870d-eb77-4cce-8b0e-637fe5001cee" providerId="ADAL" clId="{668EEB77-429D-4C0D-8950-620DBC52F7F2}" dt="2018-10-10T04:58:48.006" v="249" actId="1076"/>
          <ac:cxnSpMkLst>
            <pc:docMk/>
            <pc:sldMk cId="1302641414" sldId="288"/>
            <ac:cxnSpMk id="24" creationId="{754DDD27-28E9-4A5B-B5DF-34DC2D2B50F5}"/>
          </ac:cxnSpMkLst>
        </pc:cxnChg>
        <pc:cxnChg chg="add mod">
          <ac:chgData name="Satterla, John" userId="1803870d-eb77-4cce-8b0e-637fe5001cee" providerId="ADAL" clId="{668EEB77-429D-4C0D-8950-620DBC52F7F2}" dt="2018-10-10T04:58:56.405" v="250" actId="1076"/>
          <ac:cxnSpMkLst>
            <pc:docMk/>
            <pc:sldMk cId="1302641414" sldId="288"/>
            <ac:cxnSpMk id="31" creationId="{1D53EEDD-F48E-4B6B-9E16-7D2885781E5E}"/>
          </ac:cxnSpMkLst>
        </pc:cxnChg>
        <pc:cxnChg chg="add del mod">
          <ac:chgData name="Satterla, John" userId="1803870d-eb77-4cce-8b0e-637fe5001cee" providerId="ADAL" clId="{668EEB77-429D-4C0D-8950-620DBC52F7F2}" dt="2018-10-10T05:07:58.330" v="490" actId="478"/>
          <ac:cxnSpMkLst>
            <pc:docMk/>
            <pc:sldMk cId="1302641414" sldId="288"/>
            <ac:cxnSpMk id="43" creationId="{F4B8113C-74CD-4454-95C0-CBFAC9E6B7C4}"/>
          </ac:cxnSpMkLst>
        </pc:cxnChg>
        <pc:cxnChg chg="add mod">
          <ac:chgData name="Satterla, John" userId="1803870d-eb77-4cce-8b0e-637fe5001cee" providerId="ADAL" clId="{668EEB77-429D-4C0D-8950-620DBC52F7F2}" dt="2018-10-10T05:08:07.812" v="491" actId="11529"/>
          <ac:cxnSpMkLst>
            <pc:docMk/>
            <pc:sldMk cId="1302641414" sldId="288"/>
            <ac:cxnSpMk id="45" creationId="{108BDC8E-6EF8-43EC-B1F0-7BB67C8C3C26}"/>
          </ac:cxnSpMkLst>
        </pc:cxnChg>
        <pc:cxnChg chg="add mod">
          <ac:chgData name="Satterla, John" userId="1803870d-eb77-4cce-8b0e-637fe5001cee" providerId="ADAL" clId="{668EEB77-429D-4C0D-8950-620DBC52F7F2}" dt="2018-10-10T05:09:17.140" v="555" actId="14100"/>
          <ac:cxnSpMkLst>
            <pc:docMk/>
            <pc:sldMk cId="1302641414" sldId="288"/>
            <ac:cxnSpMk id="56" creationId="{FCF64046-F41C-4B9E-BAE9-7BC22489689A}"/>
          </ac:cxnSpMkLst>
        </pc:cxnChg>
        <pc:cxnChg chg="add mod">
          <ac:chgData name="Satterla, John" userId="1803870d-eb77-4cce-8b0e-637fe5001cee" providerId="ADAL" clId="{668EEB77-429D-4C0D-8950-620DBC52F7F2}" dt="2018-10-10T05:09:55.023" v="605" actId="13822"/>
          <ac:cxnSpMkLst>
            <pc:docMk/>
            <pc:sldMk cId="1302641414" sldId="288"/>
            <ac:cxnSpMk id="59" creationId="{DC73EE01-8FD4-4C17-9145-D394B67AF337}"/>
          </ac:cxnSpMkLst>
        </pc:cxnChg>
        <pc:cxnChg chg="add mod">
          <ac:chgData name="Satterla, John" userId="1803870d-eb77-4cce-8b0e-637fe5001cee" providerId="ADAL" clId="{668EEB77-429D-4C0D-8950-620DBC52F7F2}" dt="2018-10-10T05:10:34.054" v="660" actId="13822"/>
          <ac:cxnSpMkLst>
            <pc:docMk/>
            <pc:sldMk cId="1302641414" sldId="288"/>
            <ac:cxnSpMk id="61" creationId="{FE0011A2-940E-4FF0-9833-8F68212ACBE6}"/>
          </ac:cxnSpMkLst>
        </pc:cxnChg>
        <pc:cxnChg chg="add mod">
          <ac:chgData name="Satterla, John" userId="1803870d-eb77-4cce-8b0e-637fe5001cee" providerId="ADAL" clId="{668EEB77-429D-4C0D-8950-620DBC52F7F2}" dt="2018-10-10T04:58:56.405" v="250" actId="1076"/>
          <ac:cxnSpMkLst>
            <pc:docMk/>
            <pc:sldMk cId="1302641414" sldId="288"/>
            <ac:cxnSpMk id="111" creationId="{9D0DD712-525B-4685-A8EA-CEC5A28BEB4B}"/>
          </ac:cxnSpMkLst>
        </pc:cxnChg>
        <pc:cxnChg chg="add mod">
          <ac:chgData name="Satterla, John" userId="1803870d-eb77-4cce-8b0e-637fe5001cee" providerId="ADAL" clId="{668EEB77-429D-4C0D-8950-620DBC52F7F2}" dt="2018-10-10T04:59:38.667" v="286" actId="14100"/>
          <ac:cxnSpMkLst>
            <pc:docMk/>
            <pc:sldMk cId="1302641414" sldId="288"/>
            <ac:cxnSpMk id="119" creationId="{55756EBD-90BA-4759-BE36-F16552F0D07E}"/>
          </ac:cxnSpMkLst>
        </pc:cxnChg>
        <pc:cxnChg chg="add mod">
          <ac:chgData name="Satterla, John" userId="1803870d-eb77-4cce-8b0e-637fe5001cee" providerId="ADAL" clId="{668EEB77-429D-4C0D-8950-620DBC52F7F2}" dt="2018-10-10T05:03:46.405" v="303" actId="14100"/>
          <ac:cxnSpMkLst>
            <pc:docMk/>
            <pc:sldMk cId="1302641414" sldId="288"/>
            <ac:cxnSpMk id="123" creationId="{5925C1E7-086E-4888-B936-FF87F495A88D}"/>
          </ac:cxnSpMkLst>
        </pc:cxnChg>
        <pc:cxnChg chg="add mod">
          <ac:chgData name="Satterla, John" userId="1803870d-eb77-4cce-8b0e-637fe5001cee" providerId="ADAL" clId="{668EEB77-429D-4C0D-8950-620DBC52F7F2}" dt="2018-10-10T05:05:32.435" v="327" actId="14100"/>
          <ac:cxnSpMkLst>
            <pc:docMk/>
            <pc:sldMk cId="1302641414" sldId="288"/>
            <ac:cxnSpMk id="131" creationId="{F12109BF-6BA0-4657-9802-E79579D2E016}"/>
          </ac:cxnSpMkLst>
        </pc:cxnChg>
        <pc:cxnChg chg="add mod">
          <ac:chgData name="Satterla, John" userId="1803870d-eb77-4cce-8b0e-637fe5001cee" providerId="ADAL" clId="{668EEB77-429D-4C0D-8950-620DBC52F7F2}" dt="2018-10-10T05:08:17.280" v="494" actId="14100"/>
          <ac:cxnSpMkLst>
            <pc:docMk/>
            <pc:sldMk cId="1302641414" sldId="288"/>
            <ac:cxnSpMk id="137" creationId="{1A039239-86A8-4967-A58C-83BC0783D1D0}"/>
          </ac:cxnSpMkLst>
        </pc:cxnChg>
        <pc:cxnChg chg="add mod">
          <ac:chgData name="Satterla, John" userId="1803870d-eb77-4cce-8b0e-637fe5001cee" providerId="ADAL" clId="{668EEB77-429D-4C0D-8950-620DBC52F7F2}" dt="2018-10-10T05:08:23.970" v="497" actId="14100"/>
          <ac:cxnSpMkLst>
            <pc:docMk/>
            <pc:sldMk cId="1302641414" sldId="288"/>
            <ac:cxnSpMk id="140" creationId="{C8A15756-E40C-4AE3-9B1D-26E762D62FF5}"/>
          </ac:cxnSpMkLst>
        </pc:cxnChg>
        <pc:cxnChg chg="add mod">
          <ac:chgData name="Satterla, John" userId="1803870d-eb77-4cce-8b0e-637fe5001cee" providerId="ADAL" clId="{668EEB77-429D-4C0D-8950-620DBC52F7F2}" dt="2018-10-10T05:08:31.628" v="500" actId="14100"/>
          <ac:cxnSpMkLst>
            <pc:docMk/>
            <pc:sldMk cId="1302641414" sldId="288"/>
            <ac:cxnSpMk id="143" creationId="{57A3F7BB-759B-44B1-BCEC-6982EE7A624F}"/>
          </ac:cxnSpMkLst>
        </pc:cxnChg>
        <pc:cxnChg chg="mod">
          <ac:chgData name="Satterla, John" userId="1803870d-eb77-4cce-8b0e-637fe5001cee" providerId="ADAL" clId="{668EEB77-429D-4C0D-8950-620DBC52F7F2}" dt="2018-10-10T04:58:56.405" v="250" actId="1076"/>
          <ac:cxnSpMkLst>
            <pc:docMk/>
            <pc:sldMk cId="1302641414" sldId="288"/>
            <ac:cxnSpMk id="183" creationId="{F8471A6A-A2BF-482F-9FDB-771DEDA45A53}"/>
          </ac:cxnSpMkLst>
        </pc:cxnChg>
      </pc:sldChg>
      <pc:sldChg chg="modSp add">
        <pc:chgData name="Satterla, John" userId="1803870d-eb77-4cce-8b0e-637fe5001cee" providerId="ADAL" clId="{668EEB77-429D-4C0D-8950-620DBC52F7F2}" dt="2018-10-10T05:36:19.896" v="1555" actId="20577"/>
        <pc:sldMkLst>
          <pc:docMk/>
          <pc:sldMk cId="406095890" sldId="311"/>
        </pc:sldMkLst>
        <pc:spChg chg="mod">
          <ac:chgData name="Satterla, John" userId="1803870d-eb77-4cce-8b0e-637fe5001cee" providerId="ADAL" clId="{668EEB77-429D-4C0D-8950-620DBC52F7F2}" dt="2018-10-10T05:36:19.896" v="1555" actId="20577"/>
          <ac:spMkLst>
            <pc:docMk/>
            <pc:sldMk cId="406095890" sldId="311"/>
            <ac:spMk id="7" creationId="{11356CCE-CA32-4C26-AB80-7BBD5EF76BB5}"/>
          </ac:spMkLst>
        </pc:spChg>
      </pc:sldChg>
      <pc:sldChg chg="modSp add">
        <pc:chgData name="Satterla, John" userId="1803870d-eb77-4cce-8b0e-637fe5001cee" providerId="ADAL" clId="{668EEB77-429D-4C0D-8950-620DBC52F7F2}" dt="2018-10-10T05:36:26.964" v="1581" actId="20577"/>
        <pc:sldMkLst>
          <pc:docMk/>
          <pc:sldMk cId="1533153105" sldId="312"/>
        </pc:sldMkLst>
        <pc:spChg chg="mod">
          <ac:chgData name="Satterla, John" userId="1803870d-eb77-4cce-8b0e-637fe5001cee" providerId="ADAL" clId="{668EEB77-429D-4C0D-8950-620DBC52F7F2}" dt="2018-10-10T05:36:26.964" v="1581" actId="20577"/>
          <ac:spMkLst>
            <pc:docMk/>
            <pc:sldMk cId="1533153105" sldId="312"/>
            <ac:spMk id="7" creationId="{11356CCE-CA32-4C26-AB80-7BBD5EF76BB5}"/>
          </ac:spMkLst>
        </pc:spChg>
      </pc:sldChg>
      <pc:sldChg chg="modSp add">
        <pc:chgData name="Satterla, John" userId="1803870d-eb77-4cce-8b0e-637fe5001cee" providerId="ADAL" clId="{668EEB77-429D-4C0D-8950-620DBC52F7F2}" dt="2018-10-10T05:36:48.990" v="1676" actId="20577"/>
        <pc:sldMkLst>
          <pc:docMk/>
          <pc:sldMk cId="701908280" sldId="313"/>
        </pc:sldMkLst>
        <pc:spChg chg="mod">
          <ac:chgData name="Satterla, John" userId="1803870d-eb77-4cce-8b0e-637fe5001cee" providerId="ADAL" clId="{668EEB77-429D-4C0D-8950-620DBC52F7F2}" dt="2018-10-10T05:36:48.990" v="1676" actId="20577"/>
          <ac:spMkLst>
            <pc:docMk/>
            <pc:sldMk cId="701908280" sldId="313"/>
            <ac:spMk id="7" creationId="{11356CCE-CA32-4C26-AB80-7BBD5EF76BB5}"/>
          </ac:spMkLst>
        </pc:spChg>
      </pc:sldChg>
    </pc:docChg>
  </pc:docChgLst>
  <pc:docChgLst>
    <pc:chgData name="McClung, Zarka" userId="S::zarka.mcclung@ttu.edu::a7256411-3527-4684-8d99-fca6f9fffdc8" providerId="AD" clId="Web-{171A0087-635E-0A1E-3816-B9BEA9703C69}"/>
    <pc:docChg chg="addSld delSld modSld">
      <pc:chgData name="McClung, Zarka" userId="S::zarka.mcclung@ttu.edu::a7256411-3527-4684-8d99-fca6f9fffdc8" providerId="AD" clId="Web-{171A0087-635E-0A1E-3816-B9BEA9703C69}" dt="2018-10-03T02:05:49.330" v="151"/>
      <pc:docMkLst>
        <pc:docMk/>
      </pc:docMkLst>
      <pc:sldChg chg="modSp add del">
        <pc:chgData name="McClung, Zarka" userId="S::zarka.mcclung@ttu.edu::a7256411-3527-4684-8d99-fca6f9fffdc8" providerId="AD" clId="Web-{171A0087-635E-0A1E-3816-B9BEA9703C69}" dt="2018-10-03T02:01:44.001" v="94" actId="20577"/>
        <pc:sldMkLst>
          <pc:docMk/>
          <pc:sldMk cId="1773129042" sldId="264"/>
        </pc:sldMkLst>
        <pc:spChg chg="mod">
          <ac:chgData name="McClung, Zarka" userId="S::zarka.mcclung@ttu.edu::a7256411-3527-4684-8d99-fca6f9fffdc8" providerId="AD" clId="Web-{171A0087-635E-0A1E-3816-B9BEA9703C69}" dt="2018-10-03T01:55:53.435" v="39" actId="14100"/>
          <ac:spMkLst>
            <pc:docMk/>
            <pc:sldMk cId="1773129042" sldId="264"/>
            <ac:spMk id="2" creationId="{95F5FB5B-A37A-49D9-BF7A-12EF09C388D5}"/>
          </ac:spMkLst>
        </pc:spChg>
        <pc:spChg chg="mod">
          <ac:chgData name="McClung, Zarka" userId="S::zarka.mcclung@ttu.edu::a7256411-3527-4684-8d99-fca6f9fffdc8" providerId="AD" clId="Web-{171A0087-635E-0A1E-3816-B9BEA9703C69}" dt="2018-10-03T02:01:44.001" v="94" actId="20577"/>
          <ac:spMkLst>
            <pc:docMk/>
            <pc:sldMk cId="1773129042" sldId="264"/>
            <ac:spMk id="3" creationId="{35777F4F-586C-4E51-97B7-8C265AC4E10A}"/>
          </ac:spMkLst>
        </pc:spChg>
      </pc:sldChg>
    </pc:docChg>
  </pc:docChgLst>
  <pc:docChgLst>
    <pc:chgData name="Satterla, John" userId="1803870d-eb77-4cce-8b0e-637fe5001cee" providerId="ADAL" clId="{2CC2707D-B7B6-4EF5-8DEE-B1D827B2836D}"/>
    <pc:docChg chg="undo custSel addSld delSld modSld delMainMaster">
      <pc:chgData name="Satterla, John" userId="1803870d-eb77-4cce-8b0e-637fe5001cee" providerId="ADAL" clId="{2CC2707D-B7B6-4EF5-8DEE-B1D827B2836D}" dt="2018-10-03T04:50:41.626" v="1468" actId="20577"/>
      <pc:docMkLst>
        <pc:docMk/>
      </pc:docMkLst>
      <pc:sldChg chg="modSp">
        <pc:chgData name="Satterla, John" userId="1803870d-eb77-4cce-8b0e-637fe5001cee" providerId="ADAL" clId="{2CC2707D-B7B6-4EF5-8DEE-B1D827B2836D}" dt="2018-10-03T04:45:22.864" v="1332" actId="20577"/>
        <pc:sldMkLst>
          <pc:docMk/>
          <pc:sldMk cId="1773129042" sldId="264"/>
        </pc:sldMkLst>
        <pc:spChg chg="mod">
          <ac:chgData name="Satterla, John" userId="1803870d-eb77-4cce-8b0e-637fe5001cee" providerId="ADAL" clId="{2CC2707D-B7B6-4EF5-8DEE-B1D827B2836D}" dt="2018-10-03T04:45:22.864" v="1332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Satterla, John" userId="1803870d-eb77-4cce-8b0e-637fe5001cee" providerId="ADAL" clId="{2CC2707D-B7B6-4EF5-8DEE-B1D827B2836D}" dt="2018-10-03T04:47:52.701" v="1353" actId="20577"/>
        <pc:sldMkLst>
          <pc:docMk/>
          <pc:sldMk cId="2328886855" sldId="271"/>
        </pc:sldMkLst>
        <pc:spChg chg="mod">
          <ac:chgData name="Satterla, John" userId="1803870d-eb77-4cce-8b0e-637fe5001cee" providerId="ADAL" clId="{2CC2707D-B7B6-4EF5-8DEE-B1D827B2836D}" dt="2018-10-03T04:47:31.174" v="1349" actId="20577"/>
          <ac:spMkLst>
            <pc:docMk/>
            <pc:sldMk cId="2328886855" sldId="271"/>
            <ac:spMk id="6" creationId="{523CD668-BAB9-4C7D-B46E-C824F3D5BCA3}"/>
          </ac:spMkLst>
        </pc:spChg>
        <pc:spChg chg="mod">
          <ac:chgData name="Satterla, John" userId="1803870d-eb77-4cce-8b0e-637fe5001cee" providerId="ADAL" clId="{2CC2707D-B7B6-4EF5-8DEE-B1D827B2836D}" dt="2018-10-03T04:47:52.701" v="1353" actId="20577"/>
          <ac:spMkLst>
            <pc:docMk/>
            <pc:sldMk cId="2328886855" sldId="271"/>
            <ac:spMk id="11" creationId="{F845BF9C-3D01-4223-B237-E1273FA67744}"/>
          </ac:spMkLst>
        </pc:spChg>
      </pc:sldChg>
      <pc:sldChg chg="modSp">
        <pc:chgData name="Satterla, John" userId="1803870d-eb77-4cce-8b0e-637fe5001cee" providerId="ADAL" clId="{2CC2707D-B7B6-4EF5-8DEE-B1D827B2836D}" dt="2018-10-03T04:47:57.004" v="1355" actId="20577"/>
        <pc:sldMkLst>
          <pc:docMk/>
          <pc:sldMk cId="2752500054" sldId="272"/>
        </pc:sldMkLst>
        <pc:spChg chg="mod">
          <ac:chgData name="Satterla, John" userId="1803870d-eb77-4cce-8b0e-637fe5001cee" providerId="ADAL" clId="{2CC2707D-B7B6-4EF5-8DEE-B1D827B2836D}" dt="2018-10-03T04:47:57.004" v="1355" actId="20577"/>
          <ac:spMkLst>
            <pc:docMk/>
            <pc:sldMk cId="2752500054" sldId="272"/>
            <ac:spMk id="14" creationId="{9D4D0C30-1E59-410B-9AFF-CDA029BC2889}"/>
          </ac:spMkLst>
        </pc:spChg>
      </pc:sldChg>
      <pc:sldChg chg="addSp modSp">
        <pc:chgData name="Satterla, John" userId="1803870d-eb77-4cce-8b0e-637fe5001cee" providerId="ADAL" clId="{2CC2707D-B7B6-4EF5-8DEE-B1D827B2836D}" dt="2018-10-03T04:22:09.551" v="585"/>
        <pc:sldMkLst>
          <pc:docMk/>
          <pc:sldMk cId="911731329" sldId="289"/>
        </pc:sldMkLst>
        <pc:spChg chg="mod">
          <ac:chgData name="Satterla, John" userId="1803870d-eb77-4cce-8b0e-637fe5001cee" providerId="ADAL" clId="{2CC2707D-B7B6-4EF5-8DEE-B1D827B2836D}" dt="2018-10-03T04:09:40.304" v="118" actId="20577"/>
          <ac:spMkLst>
            <pc:docMk/>
            <pc:sldMk cId="911731329" sldId="289"/>
            <ac:spMk id="3" creationId="{357182DF-21A5-4EDB-B087-0B0E00F0DC54}"/>
          </ac:spMkLst>
        </pc:spChg>
        <pc:spChg chg="add">
          <ac:chgData name="Satterla, John" userId="1803870d-eb77-4cce-8b0e-637fe5001cee" providerId="ADAL" clId="{2CC2707D-B7B6-4EF5-8DEE-B1D827B2836D}" dt="2018-10-03T04:22:09.551" v="585"/>
          <ac:spMkLst>
            <pc:docMk/>
            <pc:sldMk cId="911731329" sldId="289"/>
            <ac:spMk id="5" creationId="{2258AE70-A72D-45D5-8B32-5128AC119C8A}"/>
          </ac:spMkLst>
        </pc:spChg>
      </pc:sldChg>
      <pc:sldChg chg="addSp modSp add">
        <pc:chgData name="Satterla, John" userId="1803870d-eb77-4cce-8b0e-637fe5001cee" providerId="ADAL" clId="{2CC2707D-B7B6-4EF5-8DEE-B1D827B2836D}" dt="2018-10-03T04:43:39.642" v="1310" actId="20577"/>
        <pc:sldMkLst>
          <pc:docMk/>
          <pc:sldMk cId="29376278" sldId="298"/>
        </pc:sldMkLst>
        <pc:spChg chg="mod">
          <ac:chgData name="Satterla, John" userId="1803870d-eb77-4cce-8b0e-637fe5001cee" providerId="ADAL" clId="{2CC2707D-B7B6-4EF5-8DEE-B1D827B2836D}" dt="2018-10-03T04:22:54.012" v="589" actId="20577"/>
          <ac:spMkLst>
            <pc:docMk/>
            <pc:sldMk cId="29376278" sldId="298"/>
            <ac:spMk id="3" creationId="{357182DF-21A5-4EDB-B087-0B0E00F0DC54}"/>
          </ac:spMkLst>
        </pc:spChg>
        <pc:spChg chg="add mod">
          <ac:chgData name="Satterla, John" userId="1803870d-eb77-4cce-8b0e-637fe5001cee" providerId="ADAL" clId="{2CC2707D-B7B6-4EF5-8DEE-B1D827B2836D}" dt="2018-10-03T04:43:39.642" v="1310" actId="20577"/>
          <ac:spMkLst>
            <pc:docMk/>
            <pc:sldMk cId="29376278" sldId="298"/>
            <ac:spMk id="6" creationId="{B07BD2E0-62FF-42B9-B2FE-3D1547EAF071}"/>
          </ac:spMkLst>
        </pc:spChg>
        <pc:spChg chg="add">
          <ac:chgData name="Satterla, John" userId="1803870d-eb77-4cce-8b0e-637fe5001cee" providerId="ADAL" clId="{2CC2707D-B7B6-4EF5-8DEE-B1D827B2836D}" dt="2018-10-03T04:22:11.435" v="586"/>
          <ac:spMkLst>
            <pc:docMk/>
            <pc:sldMk cId="29376278" sldId="298"/>
            <ac:spMk id="7" creationId="{4DC6A29E-3007-494C-8F76-B9CF6CF3EE21}"/>
          </ac:spMkLst>
        </pc:spChg>
        <pc:spChg chg="add mod">
          <ac:chgData name="Satterla, John" userId="1803870d-eb77-4cce-8b0e-637fe5001cee" providerId="ADAL" clId="{2CC2707D-B7B6-4EF5-8DEE-B1D827B2836D}" dt="2018-10-03T04:23:17.498" v="610" actId="1076"/>
          <ac:spMkLst>
            <pc:docMk/>
            <pc:sldMk cId="29376278" sldId="298"/>
            <ac:spMk id="10" creationId="{9C46BAAE-3864-4F7F-B5BE-831183A792A8}"/>
          </ac:spMkLst>
        </pc:spChg>
        <pc:spChg chg="add mod">
          <ac:chgData name="Satterla, John" userId="1803870d-eb77-4cce-8b0e-637fe5001cee" providerId="ADAL" clId="{2CC2707D-B7B6-4EF5-8DEE-B1D827B2836D}" dt="2018-10-03T04:23:32.390" v="620" actId="20577"/>
          <ac:spMkLst>
            <pc:docMk/>
            <pc:sldMk cId="29376278" sldId="298"/>
            <ac:spMk id="11" creationId="{6DA437E2-FDE1-42BA-8473-F3AA05386587}"/>
          </ac:spMkLst>
        </pc:spChg>
        <pc:spChg chg="add mod">
          <ac:chgData name="Satterla, John" userId="1803870d-eb77-4cce-8b0e-637fe5001cee" providerId="ADAL" clId="{2CC2707D-B7B6-4EF5-8DEE-B1D827B2836D}" dt="2018-10-03T04:23:40.508" v="624" actId="20577"/>
          <ac:spMkLst>
            <pc:docMk/>
            <pc:sldMk cId="29376278" sldId="298"/>
            <ac:spMk id="12" creationId="{78A2E26B-9C6E-443C-BBD8-DE0D395045DF}"/>
          </ac:spMkLst>
        </pc:spChg>
        <pc:picChg chg="add mod">
          <ac:chgData name="Satterla, John" userId="1803870d-eb77-4cce-8b0e-637fe5001cee" providerId="ADAL" clId="{2CC2707D-B7B6-4EF5-8DEE-B1D827B2836D}" dt="2018-10-03T04:21:49.085" v="578" actId="1076"/>
          <ac:picMkLst>
            <pc:docMk/>
            <pc:sldMk cId="29376278" sldId="298"/>
            <ac:picMk id="5" creationId="{1D336324-E275-4DF1-86AE-51A3C648C7C9}"/>
          </ac:picMkLst>
        </pc:picChg>
        <pc:cxnChg chg="add mod">
          <ac:chgData name="Satterla, John" userId="1803870d-eb77-4cce-8b0e-637fe5001cee" providerId="ADAL" clId="{2CC2707D-B7B6-4EF5-8DEE-B1D827B2836D}" dt="2018-10-03T04:23:00.962" v="590" actId="11529"/>
          <ac:cxnSpMkLst>
            <pc:docMk/>
            <pc:sldMk cId="29376278" sldId="298"/>
            <ac:cxnSpMk id="9" creationId="{42E5051D-55A7-498E-A9CA-3E18934B6E3F}"/>
          </ac:cxnSpMkLst>
        </pc:cxnChg>
        <pc:cxnChg chg="add mod">
          <ac:chgData name="Satterla, John" userId="1803870d-eb77-4cce-8b0e-637fe5001cee" providerId="ADAL" clId="{2CC2707D-B7B6-4EF5-8DEE-B1D827B2836D}" dt="2018-10-03T04:23:56.624" v="625" actId="11529"/>
          <ac:cxnSpMkLst>
            <pc:docMk/>
            <pc:sldMk cId="29376278" sldId="298"/>
            <ac:cxnSpMk id="15" creationId="{0EAE2052-F413-48D9-9F22-2EFF47BDA3AF}"/>
          </ac:cxnSpMkLst>
        </pc:cxnChg>
        <pc:cxnChg chg="add mod">
          <ac:chgData name="Satterla, John" userId="1803870d-eb77-4cce-8b0e-637fe5001cee" providerId="ADAL" clId="{2CC2707D-B7B6-4EF5-8DEE-B1D827B2836D}" dt="2018-10-03T04:24:08.301" v="630" actId="1076"/>
          <ac:cxnSpMkLst>
            <pc:docMk/>
            <pc:sldMk cId="29376278" sldId="298"/>
            <ac:cxnSpMk id="16" creationId="{FBF52E88-9400-44CE-B482-CA7E8C1841D9}"/>
          </ac:cxnSpMkLst>
        </pc:cxnChg>
      </pc:sldChg>
      <pc:sldChg chg="delSp modSp add">
        <pc:chgData name="Satterla, John" userId="1803870d-eb77-4cce-8b0e-637fe5001cee" providerId="ADAL" clId="{2CC2707D-B7B6-4EF5-8DEE-B1D827B2836D}" dt="2018-10-03T04:41:12.939" v="1298" actId="20577"/>
        <pc:sldMkLst>
          <pc:docMk/>
          <pc:sldMk cId="45956825" sldId="299"/>
        </pc:sldMkLst>
        <pc:spChg chg="mod">
          <ac:chgData name="Satterla, John" userId="1803870d-eb77-4cce-8b0e-637fe5001cee" providerId="ADAL" clId="{2CC2707D-B7B6-4EF5-8DEE-B1D827B2836D}" dt="2018-10-03T04:41:12.939" v="1298" actId="20577"/>
          <ac:spMkLst>
            <pc:docMk/>
            <pc:sldMk cId="45956825" sldId="299"/>
            <ac:spMk id="3" creationId="{357182DF-21A5-4EDB-B087-0B0E00F0DC54}"/>
          </ac:spMkLst>
        </pc:spChg>
        <pc:spChg chg="del">
          <ac:chgData name="Satterla, John" userId="1803870d-eb77-4cce-8b0e-637fe5001cee" providerId="ADAL" clId="{2CC2707D-B7B6-4EF5-8DEE-B1D827B2836D}" dt="2018-10-03T04:24:33.211" v="634" actId="478"/>
          <ac:spMkLst>
            <pc:docMk/>
            <pc:sldMk cId="45956825" sldId="299"/>
            <ac:spMk id="6" creationId="{B07BD2E0-62FF-42B9-B2FE-3D1547EAF071}"/>
          </ac:spMkLst>
        </pc:spChg>
        <pc:spChg chg="del">
          <ac:chgData name="Satterla, John" userId="1803870d-eb77-4cce-8b0e-637fe5001cee" providerId="ADAL" clId="{2CC2707D-B7B6-4EF5-8DEE-B1D827B2836D}" dt="2018-10-03T04:24:38.509" v="637" actId="478"/>
          <ac:spMkLst>
            <pc:docMk/>
            <pc:sldMk cId="45956825" sldId="299"/>
            <ac:spMk id="10" creationId="{9C46BAAE-3864-4F7F-B5BE-831183A792A8}"/>
          </ac:spMkLst>
        </pc:spChg>
        <pc:spChg chg="del mod">
          <ac:chgData name="Satterla, John" userId="1803870d-eb77-4cce-8b0e-637fe5001cee" providerId="ADAL" clId="{2CC2707D-B7B6-4EF5-8DEE-B1D827B2836D}" dt="2018-10-03T04:24:37.550" v="636" actId="478"/>
          <ac:spMkLst>
            <pc:docMk/>
            <pc:sldMk cId="45956825" sldId="299"/>
            <ac:spMk id="11" creationId="{6DA437E2-FDE1-42BA-8473-F3AA05386587}"/>
          </ac:spMkLst>
        </pc:spChg>
        <pc:spChg chg="del">
          <ac:chgData name="Satterla, John" userId="1803870d-eb77-4cce-8b0e-637fe5001cee" providerId="ADAL" clId="{2CC2707D-B7B6-4EF5-8DEE-B1D827B2836D}" dt="2018-10-03T04:24:27.456" v="632" actId="478"/>
          <ac:spMkLst>
            <pc:docMk/>
            <pc:sldMk cId="45956825" sldId="299"/>
            <ac:spMk id="12" creationId="{78A2E26B-9C6E-443C-BBD8-DE0D395045DF}"/>
          </ac:spMkLst>
        </pc:spChg>
        <pc:picChg chg="del">
          <ac:chgData name="Satterla, John" userId="1803870d-eb77-4cce-8b0e-637fe5001cee" providerId="ADAL" clId="{2CC2707D-B7B6-4EF5-8DEE-B1D827B2836D}" dt="2018-10-03T04:24:28.904" v="633" actId="478"/>
          <ac:picMkLst>
            <pc:docMk/>
            <pc:sldMk cId="45956825" sldId="299"/>
            <ac:picMk id="5" creationId="{1D336324-E275-4DF1-86AE-51A3C648C7C9}"/>
          </ac:picMkLst>
        </pc:picChg>
        <pc:cxnChg chg="del">
          <ac:chgData name="Satterla, John" userId="1803870d-eb77-4cce-8b0e-637fe5001cee" providerId="ADAL" clId="{2CC2707D-B7B6-4EF5-8DEE-B1D827B2836D}" dt="2018-10-03T04:24:40.381" v="638" actId="478"/>
          <ac:cxnSpMkLst>
            <pc:docMk/>
            <pc:sldMk cId="45956825" sldId="299"/>
            <ac:cxnSpMk id="9" creationId="{42E5051D-55A7-498E-A9CA-3E18934B6E3F}"/>
          </ac:cxnSpMkLst>
        </pc:cxnChg>
        <pc:cxnChg chg="del">
          <ac:chgData name="Satterla, John" userId="1803870d-eb77-4cce-8b0e-637fe5001cee" providerId="ADAL" clId="{2CC2707D-B7B6-4EF5-8DEE-B1D827B2836D}" dt="2018-10-03T04:24:27.456" v="632" actId="478"/>
          <ac:cxnSpMkLst>
            <pc:docMk/>
            <pc:sldMk cId="45956825" sldId="299"/>
            <ac:cxnSpMk id="15" creationId="{0EAE2052-F413-48D9-9F22-2EFF47BDA3AF}"/>
          </ac:cxnSpMkLst>
        </pc:cxnChg>
        <pc:cxnChg chg="del">
          <ac:chgData name="Satterla, John" userId="1803870d-eb77-4cce-8b0e-637fe5001cee" providerId="ADAL" clId="{2CC2707D-B7B6-4EF5-8DEE-B1D827B2836D}" dt="2018-10-03T04:24:33.211" v="634" actId="478"/>
          <ac:cxnSpMkLst>
            <pc:docMk/>
            <pc:sldMk cId="45956825" sldId="299"/>
            <ac:cxnSpMk id="16" creationId="{FBF52E88-9400-44CE-B482-CA7E8C1841D9}"/>
          </ac:cxnSpMkLst>
        </pc:cxnChg>
      </pc:sldChg>
    </pc:docChg>
  </pc:docChgLst>
  <pc:docChgLst>
    <pc:chgData name="Satterla, John" userId="1803870d-eb77-4cce-8b0e-637fe5001cee" providerId="ADAL" clId="{0F6DE888-A8F1-4635-9EFF-DB6BF1F2DC33}"/>
    <pc:docChg chg="undo custSel mod addSld delSld modSld">
      <pc:chgData name="Satterla, John" userId="1803870d-eb77-4cce-8b0e-637fe5001cee" providerId="ADAL" clId="{0F6DE888-A8F1-4635-9EFF-DB6BF1F2DC33}" dt="2018-10-03T05:30:29.121" v="1189" actId="20577"/>
      <pc:docMkLst>
        <pc:docMk/>
      </pc:docMkLst>
      <pc:sldChg chg="modSp">
        <pc:chgData name="Satterla, John" userId="1803870d-eb77-4cce-8b0e-637fe5001cee" providerId="ADAL" clId="{0F6DE888-A8F1-4635-9EFF-DB6BF1F2DC33}" dt="2018-10-03T05:30:29.121" v="1189" actId="20577"/>
        <pc:sldMkLst>
          <pc:docMk/>
          <pc:sldMk cId="1196366798" sldId="269"/>
        </pc:sldMkLst>
        <pc:spChg chg="mod">
          <ac:chgData name="Satterla, John" userId="1803870d-eb77-4cce-8b0e-637fe5001cee" providerId="ADAL" clId="{0F6DE888-A8F1-4635-9EFF-DB6BF1F2DC33}" dt="2018-10-03T05:30:29.121" v="1189" actId="20577"/>
          <ac:spMkLst>
            <pc:docMk/>
            <pc:sldMk cId="1196366798" sldId="269"/>
            <ac:spMk id="3" creationId="{9D9827F8-8558-4AD0-BF15-E0BF1D8B504E}"/>
          </ac:spMkLst>
        </pc:spChg>
      </pc:sldChg>
      <pc:sldChg chg="modSp">
        <pc:chgData name="Satterla, John" userId="1803870d-eb77-4cce-8b0e-637fe5001cee" providerId="ADAL" clId="{0F6DE888-A8F1-4635-9EFF-DB6BF1F2DC33}" dt="2018-10-03T05:30:08.652" v="1182" actId="14100"/>
        <pc:sldMkLst>
          <pc:docMk/>
          <pc:sldMk cId="21044488" sldId="270"/>
        </pc:sldMkLst>
        <pc:spChg chg="mod">
          <ac:chgData name="Satterla, John" userId="1803870d-eb77-4cce-8b0e-637fe5001cee" providerId="ADAL" clId="{0F6DE888-A8F1-4635-9EFF-DB6BF1F2DC33}" dt="2018-10-03T05:30:08.652" v="1182" actId="14100"/>
          <ac:spMkLst>
            <pc:docMk/>
            <pc:sldMk cId="21044488" sldId="270"/>
            <ac:spMk id="9" creationId="{7631A31F-DB65-49D1-B407-297AEAA68878}"/>
          </ac:spMkLst>
        </pc:spChg>
      </pc:sldChg>
      <pc:sldChg chg="addSp modSp">
        <pc:chgData name="Satterla, John" userId="1803870d-eb77-4cce-8b0e-637fe5001cee" providerId="ADAL" clId="{0F6DE888-A8F1-4635-9EFF-DB6BF1F2DC33}" dt="2018-10-03T05:16:24.430" v="1082" actId="14100"/>
        <pc:sldMkLst>
          <pc:docMk/>
          <pc:sldMk cId="2504347316" sldId="279"/>
        </pc:sldMkLst>
        <pc:picChg chg="add mod modCrop">
          <ac:chgData name="Satterla, John" userId="1803870d-eb77-4cce-8b0e-637fe5001cee" providerId="ADAL" clId="{0F6DE888-A8F1-4635-9EFF-DB6BF1F2DC33}" dt="2018-10-03T05:16:24.430" v="1082" actId="14100"/>
          <ac:picMkLst>
            <pc:docMk/>
            <pc:sldMk cId="2504347316" sldId="279"/>
            <ac:picMk id="3" creationId="{1F6EF217-88ED-4996-A1B3-0F3A15F72512}"/>
          </ac:picMkLst>
        </pc:picChg>
      </pc:sldChg>
      <pc:sldChg chg="addSp delSp modSp mod setBg">
        <pc:chgData name="Satterla, John" userId="1803870d-eb77-4cce-8b0e-637fe5001cee" providerId="ADAL" clId="{0F6DE888-A8F1-4635-9EFF-DB6BF1F2DC33}" dt="2018-10-03T05:18:45.995" v="1090" actId="26606"/>
        <pc:sldMkLst>
          <pc:docMk/>
          <pc:sldMk cId="1836414708" sldId="280"/>
        </pc:sldMkLst>
        <pc:spChg chg="mod">
          <ac:chgData name="Satterla, John" userId="1803870d-eb77-4cce-8b0e-637fe5001cee" providerId="ADAL" clId="{0F6DE888-A8F1-4635-9EFF-DB6BF1F2DC33}" dt="2018-10-03T05:18:45.995" v="1090" actId="26606"/>
          <ac:spMkLst>
            <pc:docMk/>
            <pc:sldMk cId="1836414708" sldId="280"/>
            <ac:spMk id="2" creationId="{9E6EE5CF-A4D0-42A8-8B43-99DF075F4890}"/>
          </ac:spMkLst>
        </pc:spChg>
        <pc:spChg chg="mod ord">
          <ac:chgData name="Satterla, John" userId="1803870d-eb77-4cce-8b0e-637fe5001cee" providerId="ADAL" clId="{0F6DE888-A8F1-4635-9EFF-DB6BF1F2DC33}" dt="2018-10-03T05:18:45.995" v="1090" actId="26606"/>
          <ac:spMkLst>
            <pc:docMk/>
            <pc:sldMk cId="1836414708" sldId="280"/>
            <ac:spMk id="4" creationId="{FE6F4172-37F4-414C-A0CF-8CFA8E993A40}"/>
          </ac:spMkLst>
        </pc:spChg>
        <pc:spChg chg="add del">
          <ac:chgData name="Satterla, John" userId="1803870d-eb77-4cce-8b0e-637fe5001cee" providerId="ADAL" clId="{0F6DE888-A8F1-4635-9EFF-DB6BF1F2DC33}" dt="2018-10-03T05:18:45.995" v="1090" actId="26606"/>
          <ac:spMkLst>
            <pc:docMk/>
            <pc:sldMk cId="1836414708" sldId="280"/>
            <ac:spMk id="9" creationId="{AB45A142-4255-493C-8284-5D566C121B10}"/>
          </ac:spMkLst>
        </pc:spChg>
        <pc:picChg chg="add mod">
          <ac:chgData name="Satterla, John" userId="1803870d-eb77-4cce-8b0e-637fe5001cee" providerId="ADAL" clId="{0F6DE888-A8F1-4635-9EFF-DB6BF1F2DC33}" dt="2018-10-03T05:18:45.995" v="1090" actId="26606"/>
          <ac:picMkLst>
            <pc:docMk/>
            <pc:sldMk cId="1836414708" sldId="280"/>
            <ac:picMk id="3" creationId="{6E2EDC9A-B878-495B-9733-BB5FBD288928}"/>
          </ac:picMkLst>
        </pc:picChg>
        <pc:cxnChg chg="add del">
          <ac:chgData name="Satterla, John" userId="1803870d-eb77-4cce-8b0e-637fe5001cee" providerId="ADAL" clId="{0F6DE888-A8F1-4635-9EFF-DB6BF1F2DC33}" dt="2018-10-03T05:18:45.995" v="1090" actId="26606"/>
          <ac:cxnSpMkLst>
            <pc:docMk/>
            <pc:sldMk cId="1836414708" sldId="280"/>
            <ac:cxnSpMk id="11" creationId="{38FB9660-F42F-4313-BBC4-47C007FE484C}"/>
          </ac:cxnSpMkLst>
        </pc:cxnChg>
      </pc:sldChg>
      <pc:sldChg chg="addSp modSp">
        <pc:chgData name="Satterla, John" userId="1803870d-eb77-4cce-8b0e-637fe5001cee" providerId="ADAL" clId="{0F6DE888-A8F1-4635-9EFF-DB6BF1F2DC33}" dt="2018-10-03T05:17:15.745" v="1086" actId="14100"/>
        <pc:sldMkLst>
          <pc:docMk/>
          <pc:sldMk cId="656187332" sldId="281"/>
        </pc:sldMkLst>
        <pc:picChg chg="add mod modCrop">
          <ac:chgData name="Satterla, John" userId="1803870d-eb77-4cce-8b0e-637fe5001cee" providerId="ADAL" clId="{0F6DE888-A8F1-4635-9EFF-DB6BF1F2DC33}" dt="2018-10-03T05:17:15.745" v="1086" actId="14100"/>
          <ac:picMkLst>
            <pc:docMk/>
            <pc:sldMk cId="656187332" sldId="281"/>
            <ac:picMk id="3" creationId="{884DE75A-D940-4A2E-8B4D-7D6A67FD79F3}"/>
          </ac:picMkLst>
        </pc:picChg>
      </pc:sldChg>
      <pc:sldChg chg="addSp modSp">
        <pc:chgData name="Satterla, John" userId="1803870d-eb77-4cce-8b0e-637fe5001cee" providerId="ADAL" clId="{0F6DE888-A8F1-4635-9EFF-DB6BF1F2DC33}" dt="2018-10-03T05:20:41.106" v="1092" actId="1076"/>
        <pc:sldMkLst>
          <pc:docMk/>
          <pc:sldMk cId="2349676374" sldId="282"/>
        </pc:sldMkLst>
        <pc:picChg chg="add mod">
          <ac:chgData name="Satterla, John" userId="1803870d-eb77-4cce-8b0e-637fe5001cee" providerId="ADAL" clId="{0F6DE888-A8F1-4635-9EFF-DB6BF1F2DC33}" dt="2018-10-03T05:20:41.106" v="1092" actId="1076"/>
          <ac:picMkLst>
            <pc:docMk/>
            <pc:sldMk cId="2349676374" sldId="282"/>
            <ac:picMk id="3" creationId="{47F35AF0-29E4-49CE-BC09-FA5FEAD7054D}"/>
          </ac:picMkLst>
        </pc:picChg>
      </pc:sldChg>
      <pc:sldChg chg="modSp add">
        <pc:chgData name="Satterla, John" userId="1803870d-eb77-4cce-8b0e-637fe5001cee" providerId="ADAL" clId="{0F6DE888-A8F1-4635-9EFF-DB6BF1F2DC33}" dt="2018-10-03T00:06:54.894" v="1077" actId="20577"/>
        <pc:sldMkLst>
          <pc:docMk/>
          <pc:sldMk cId="911731329" sldId="289"/>
        </pc:sldMkLst>
        <pc:spChg chg="mod">
          <ac:chgData name="Satterla, John" userId="1803870d-eb77-4cce-8b0e-637fe5001cee" providerId="ADAL" clId="{0F6DE888-A8F1-4635-9EFF-DB6BF1F2DC33}" dt="2018-10-03T00:06:54.894" v="1077" actId="20577"/>
          <ac:spMkLst>
            <pc:docMk/>
            <pc:sldMk cId="911731329" sldId="289"/>
            <ac:spMk id="2" creationId="{113A61FD-29B0-4AC7-9355-22195E478E0F}"/>
          </ac:spMkLst>
        </pc:spChg>
        <pc:spChg chg="mod">
          <ac:chgData name="Satterla, John" userId="1803870d-eb77-4cce-8b0e-637fe5001cee" providerId="ADAL" clId="{0F6DE888-A8F1-4635-9EFF-DB6BF1F2DC33}" dt="2018-10-02T23:57:33.363" v="1057" actId="20577"/>
          <ac:spMkLst>
            <pc:docMk/>
            <pc:sldMk cId="911731329" sldId="289"/>
            <ac:spMk id="3" creationId="{357182DF-21A5-4EDB-B087-0B0E00F0DC54}"/>
          </ac:spMkLst>
        </pc:spChg>
      </pc:sldChg>
      <pc:sldChg chg="modSp">
        <pc:chgData name="Satterla, John" userId="1803870d-eb77-4cce-8b0e-637fe5001cee" providerId="ADAL" clId="{0F6DE888-A8F1-4635-9EFF-DB6BF1F2DC33}" dt="2018-10-03T05:21:37.818" v="1131" actId="20577"/>
        <pc:sldMkLst>
          <pc:docMk/>
          <pc:sldMk cId="2739366421" sldId="296"/>
        </pc:sldMkLst>
        <pc:spChg chg="mod">
          <ac:chgData name="Satterla, John" userId="1803870d-eb77-4cce-8b0e-637fe5001cee" providerId="ADAL" clId="{0F6DE888-A8F1-4635-9EFF-DB6BF1F2DC33}" dt="2018-10-03T05:21:37.818" v="1131" actId="20577"/>
          <ac:spMkLst>
            <pc:docMk/>
            <pc:sldMk cId="2739366421" sldId="296"/>
            <ac:spMk id="5" creationId="{B76825B3-263D-439E-A996-FA676DA0134B}"/>
          </ac:spMkLst>
        </pc:spChg>
      </pc:sldChg>
      <pc:sldChg chg="modSp">
        <pc:chgData name="Satterla, John" userId="1803870d-eb77-4cce-8b0e-637fe5001cee" providerId="ADAL" clId="{0F6DE888-A8F1-4635-9EFF-DB6BF1F2DC33}" dt="2018-10-03T05:29:39.057" v="1178" actId="20577"/>
        <pc:sldMkLst>
          <pc:docMk/>
          <pc:sldMk cId="45956825" sldId="299"/>
        </pc:sldMkLst>
        <pc:spChg chg="mod">
          <ac:chgData name="Satterla, John" userId="1803870d-eb77-4cce-8b0e-637fe5001cee" providerId="ADAL" clId="{0F6DE888-A8F1-4635-9EFF-DB6BF1F2DC33}" dt="2018-10-03T05:29:39.057" v="1178" actId="20577"/>
          <ac:spMkLst>
            <pc:docMk/>
            <pc:sldMk cId="45956825" sldId="299"/>
            <ac:spMk id="3" creationId="{357182DF-21A5-4EDB-B087-0B0E00F0DC54}"/>
          </ac:spMkLst>
        </pc:spChg>
      </pc:sldChg>
    </pc:docChg>
  </pc:docChgLst>
  <pc:docChgLst>
    <pc:chgData name="Jensen, Christian" userId="S::christian.jensen@ttu.edu::8f324f46-39b5-40d2-9513-badac5ebdd88" providerId="AD" clId="Web-{D2A8C5AC-7ABD-C2C1-0AF2-4C99EAD2E52A}"/>
    <pc:docChg chg="addSld delSld modSld sldOrd">
      <pc:chgData name="Jensen, Christian" userId="S::christian.jensen@ttu.edu::8f324f46-39b5-40d2-9513-badac5ebdd88" providerId="AD" clId="Web-{D2A8C5AC-7ABD-C2C1-0AF2-4C99EAD2E52A}" dt="2018-10-10T03:21:22.885" v="677" actId="20577"/>
      <pc:docMkLst>
        <pc:docMk/>
      </pc:docMkLst>
      <pc:sldChg chg="addSp delSp modSp">
        <pc:chgData name="Jensen, Christian" userId="S::christian.jensen@ttu.edu::8f324f46-39b5-40d2-9513-badac5ebdd88" providerId="AD" clId="Web-{D2A8C5AC-7ABD-C2C1-0AF2-4C99EAD2E52A}" dt="2018-10-10T03:11:18.552" v="673" actId="1076"/>
        <pc:sldMkLst>
          <pc:docMk/>
          <pc:sldMk cId="2336975318" sldId="267"/>
        </pc:sldMkLst>
        <pc:picChg chg="add mod">
          <ac:chgData name="Jensen, Christian" userId="S::christian.jensen@ttu.edu::8f324f46-39b5-40d2-9513-badac5ebdd88" providerId="AD" clId="Web-{D2A8C5AC-7ABD-C2C1-0AF2-4C99EAD2E52A}" dt="2018-10-10T03:11:18.552" v="673" actId="1076"/>
          <ac:picMkLst>
            <pc:docMk/>
            <pc:sldMk cId="2336975318" sldId="267"/>
            <ac:picMk id="2" creationId="{3545F878-DC44-488A-A9DC-92B02078790F}"/>
          </ac:picMkLst>
        </pc:picChg>
        <pc:picChg chg="del">
          <ac:chgData name="Jensen, Christian" userId="S::christian.jensen@ttu.edu::8f324f46-39b5-40d2-9513-badac5ebdd88" providerId="AD" clId="Web-{D2A8C5AC-7ABD-C2C1-0AF2-4C99EAD2E52A}" dt="2018-10-10T03:10:40.959" v="667"/>
          <ac:picMkLst>
            <pc:docMk/>
            <pc:sldMk cId="2336975318" sldId="267"/>
            <ac:picMk id="5" creationId="{A84763D7-3839-41DF-970C-6880ABD1904D}"/>
          </ac:picMkLst>
        </pc:picChg>
      </pc:sldChg>
      <pc:sldChg chg="modSp ord">
        <pc:chgData name="Jensen, Christian" userId="S::christian.jensen@ttu.edu::8f324f46-39b5-40d2-9513-badac5ebdd88" providerId="AD" clId="Web-{D2A8C5AC-7ABD-C2C1-0AF2-4C99EAD2E52A}" dt="2018-10-10T03:21:22.870" v="676" actId="20577"/>
        <pc:sldMkLst>
          <pc:docMk/>
          <pc:sldMk cId="3825993096" sldId="268"/>
        </pc:sldMkLst>
        <pc:spChg chg="mod">
          <ac:chgData name="Jensen, Christian" userId="S::christian.jensen@ttu.edu::8f324f46-39b5-40d2-9513-badac5ebdd88" providerId="AD" clId="Web-{D2A8C5AC-7ABD-C2C1-0AF2-4C99EAD2E52A}" dt="2018-10-10T03:21:22.870" v="676" actId="20577"/>
          <ac:spMkLst>
            <pc:docMk/>
            <pc:sldMk cId="3825993096" sldId="268"/>
            <ac:spMk id="3" creationId="{CD4F456A-F4C5-43FB-95CA-05199F6C36C6}"/>
          </ac:spMkLst>
        </pc:spChg>
        <pc:spChg chg="mod">
          <ac:chgData name="Jensen, Christian" userId="S::christian.jensen@ttu.edu::8f324f46-39b5-40d2-9513-badac5ebdd88" providerId="AD" clId="Web-{D2A8C5AC-7ABD-C2C1-0AF2-4C99EAD2E52A}" dt="2018-10-09T23:58:48.643" v="157" actId="20577"/>
          <ac:spMkLst>
            <pc:docMk/>
            <pc:sldMk cId="3825993096" sldId="268"/>
            <ac:spMk id="4" creationId="{A41FF203-EA68-48CF-A190-ADE1D8F4C579}"/>
          </ac:spMkLst>
        </pc:spChg>
      </pc:sldChg>
      <pc:sldChg chg="addSp delSp modSp addAnim modAnim">
        <pc:chgData name="Jensen, Christian" userId="S::christian.jensen@ttu.edu::8f324f46-39b5-40d2-9513-badac5ebdd88" providerId="AD" clId="Web-{D2A8C5AC-7ABD-C2C1-0AF2-4C99EAD2E52A}" dt="2018-10-10T03:05:02.660" v="665" actId="20577"/>
        <pc:sldMkLst>
          <pc:docMk/>
          <pc:sldMk cId="2739366421" sldId="296"/>
        </pc:sldMkLst>
        <pc:spChg chg="mod">
          <ac:chgData name="Jensen, Christian" userId="S::christian.jensen@ttu.edu::8f324f46-39b5-40d2-9513-badac5ebdd88" providerId="AD" clId="Web-{D2A8C5AC-7ABD-C2C1-0AF2-4C99EAD2E52A}" dt="2018-10-10T02:19:56.453" v="230" actId="20577"/>
          <ac:spMkLst>
            <pc:docMk/>
            <pc:sldMk cId="2739366421" sldId="296"/>
            <ac:spMk id="2" creationId="{5E8DA71C-D265-49B4-9546-0156AB21CFB1}"/>
          </ac:spMkLst>
        </pc:spChg>
        <pc:spChg chg="add mod">
          <ac:chgData name="Jensen, Christian" userId="S::christian.jensen@ttu.edu::8f324f46-39b5-40d2-9513-badac5ebdd88" providerId="AD" clId="Web-{D2A8C5AC-7ABD-C2C1-0AF2-4C99EAD2E52A}" dt="2018-10-10T03:05:02.660" v="665" actId="20577"/>
          <ac:spMkLst>
            <pc:docMk/>
            <pc:sldMk cId="2739366421" sldId="296"/>
            <ac:spMk id="4" creationId="{043AD514-44C0-492D-A75A-28E0D348B3E9}"/>
          </ac:spMkLst>
        </pc:spChg>
        <pc:spChg chg="add mod">
          <ac:chgData name="Jensen, Christian" userId="S::christian.jensen@ttu.edu::8f324f46-39b5-40d2-9513-badac5ebdd88" providerId="AD" clId="Web-{D2A8C5AC-7ABD-C2C1-0AF2-4C99EAD2E52A}" dt="2018-10-10T02:49:25.743" v="423" actId="14100"/>
          <ac:spMkLst>
            <pc:docMk/>
            <pc:sldMk cId="2739366421" sldId="296"/>
            <ac:spMk id="6" creationId="{83895C8A-7584-4D41-8B29-8814FEBFF898}"/>
          </ac:spMkLst>
        </pc:spChg>
        <pc:spChg chg="del">
          <ac:chgData name="Jensen, Christian" userId="S::christian.jensen@ttu.edu::8f324f46-39b5-40d2-9513-badac5ebdd88" providerId="AD" clId="Web-{D2A8C5AC-7ABD-C2C1-0AF2-4C99EAD2E52A}" dt="2018-10-10T02:18:17.984" v="202"/>
          <ac:spMkLst>
            <pc:docMk/>
            <pc:sldMk cId="2739366421" sldId="296"/>
            <ac:spMk id="8" creationId="{0D358577-6846-49D4-8C06-FB2A1A58CA2B}"/>
          </ac:spMkLst>
        </pc:spChg>
        <pc:spChg chg="add mod">
          <ac:chgData name="Jensen, Christian" userId="S::christian.jensen@ttu.edu::8f324f46-39b5-40d2-9513-badac5ebdd88" providerId="AD" clId="Web-{D2A8C5AC-7ABD-C2C1-0AF2-4C99EAD2E52A}" dt="2018-10-10T03:02:06.579" v="662" actId="14100"/>
          <ac:spMkLst>
            <pc:docMk/>
            <pc:sldMk cId="2739366421" sldId="296"/>
            <ac:spMk id="9" creationId="{89CB87CF-BF9E-4832-A8CB-6197D62A169D}"/>
          </ac:spMkLst>
        </pc:spChg>
        <pc:spChg chg="del">
          <ac:chgData name="Jensen, Christian" userId="S::christian.jensen@ttu.edu::8f324f46-39b5-40d2-9513-badac5ebdd88" providerId="AD" clId="Web-{D2A8C5AC-7ABD-C2C1-0AF2-4C99EAD2E52A}" dt="2018-10-10T02:18:16.172" v="201"/>
          <ac:spMkLst>
            <pc:docMk/>
            <pc:sldMk cId="2739366421" sldId="296"/>
            <ac:spMk id="11" creationId="{E96A2CD4-11CE-4B87-8EE2-A1E29C99EA25}"/>
          </ac:spMkLst>
        </pc:spChg>
        <pc:picChg chg="add mod">
          <ac:chgData name="Jensen, Christian" userId="S::christian.jensen@ttu.edu::8f324f46-39b5-40d2-9513-badac5ebdd88" providerId="AD" clId="Web-{D2A8C5AC-7ABD-C2C1-0AF2-4C99EAD2E52A}" dt="2018-10-10T02:48:20.508" v="418" actId="1076"/>
          <ac:picMkLst>
            <pc:docMk/>
            <pc:sldMk cId="2739366421" sldId="296"/>
            <ac:picMk id="3" creationId="{565A9A2A-783E-4C68-858C-A3FCCEB7BD31}"/>
          </ac:picMkLst>
        </pc:picChg>
        <pc:picChg chg="del">
          <ac:chgData name="Jensen, Christian" userId="S::christian.jensen@ttu.edu::8f324f46-39b5-40d2-9513-badac5ebdd88" providerId="AD" clId="Web-{D2A8C5AC-7ABD-C2C1-0AF2-4C99EAD2E52A}" dt="2018-10-10T02:18:18.703" v="203"/>
          <ac:picMkLst>
            <pc:docMk/>
            <pc:sldMk cId="2739366421" sldId="296"/>
            <ac:picMk id="6" creationId="{CFE12814-3595-4654-A157-1D74AC18E500}"/>
          </ac:picMkLst>
        </pc:picChg>
        <pc:picChg chg="add mod">
          <ac:chgData name="Jensen, Christian" userId="S::christian.jensen@ttu.edu::8f324f46-39b5-40d2-9513-badac5ebdd88" providerId="AD" clId="Web-{D2A8C5AC-7ABD-C2C1-0AF2-4C99EAD2E52A}" dt="2018-10-10T02:55:45.311" v="439" actId="1076"/>
          <ac:picMkLst>
            <pc:docMk/>
            <pc:sldMk cId="2739366421" sldId="296"/>
            <ac:picMk id="7" creationId="{C7530CE5-30E9-4B4B-BFF4-8AF8B4A7ED99}"/>
          </ac:picMkLst>
        </pc:picChg>
        <pc:picChg chg="del">
          <ac:chgData name="Jensen, Christian" userId="S::christian.jensen@ttu.edu::8f324f46-39b5-40d2-9513-badac5ebdd88" providerId="AD" clId="Web-{D2A8C5AC-7ABD-C2C1-0AF2-4C99EAD2E52A}" dt="2018-10-10T02:18:13.453" v="200"/>
          <ac:picMkLst>
            <pc:docMk/>
            <pc:sldMk cId="2739366421" sldId="296"/>
            <ac:picMk id="9" creationId="{54060626-5075-4A35-B778-DA35F1D30BB2}"/>
          </ac:picMkLst>
        </pc:picChg>
      </pc:sldChg>
      <pc:sldChg chg="addSp modSp new">
        <pc:chgData name="Jensen, Christian" userId="S::christian.jensen@ttu.edu::8f324f46-39b5-40d2-9513-badac5ebdd88" providerId="AD" clId="Web-{D2A8C5AC-7ABD-C2C1-0AF2-4C99EAD2E52A}" dt="2018-10-10T00:00:18.518" v="184" actId="1076"/>
        <pc:sldMkLst>
          <pc:docMk/>
          <pc:sldMk cId="3486497472" sldId="300"/>
        </pc:sldMkLst>
        <pc:spChg chg="mod">
          <ac:chgData name="Jensen, Christian" userId="S::christian.jensen@ttu.edu::8f324f46-39b5-40d2-9513-badac5ebdd88" providerId="AD" clId="Web-{D2A8C5AC-7ABD-C2C1-0AF2-4C99EAD2E52A}" dt="2018-10-10T00:00:18.518" v="184" actId="1076"/>
          <ac:spMkLst>
            <pc:docMk/>
            <pc:sldMk cId="3486497472" sldId="300"/>
            <ac:spMk id="2" creationId="{C8A14626-DDBA-44E9-93C3-DA1BB71CF2BB}"/>
          </ac:spMkLst>
        </pc:spChg>
        <pc:picChg chg="add mod">
          <ac:chgData name="Jensen, Christian" userId="S::christian.jensen@ttu.edu::8f324f46-39b5-40d2-9513-badac5ebdd88" providerId="AD" clId="Web-{D2A8C5AC-7ABD-C2C1-0AF2-4C99EAD2E52A}" dt="2018-10-10T00:00:15.768" v="183" actId="1076"/>
          <ac:picMkLst>
            <pc:docMk/>
            <pc:sldMk cId="3486497472" sldId="300"/>
            <ac:picMk id="4" creationId="{7C1159BC-2753-4B58-8482-3C40BD7E3ACF}"/>
          </ac:picMkLst>
        </pc:picChg>
      </pc:sldChg>
      <pc:sldChg chg="addSp modSp new">
        <pc:chgData name="Jensen, Christian" userId="S::christian.jensen@ttu.edu::8f324f46-39b5-40d2-9513-badac5ebdd88" providerId="AD" clId="Web-{D2A8C5AC-7ABD-C2C1-0AF2-4C99EAD2E52A}" dt="2018-10-10T00:00:29.753" v="197" actId="20577"/>
        <pc:sldMkLst>
          <pc:docMk/>
          <pc:sldMk cId="130774262" sldId="301"/>
        </pc:sldMkLst>
        <pc:spChg chg="mod">
          <ac:chgData name="Jensen, Christian" userId="S::christian.jensen@ttu.edu::8f324f46-39b5-40d2-9513-badac5ebdd88" providerId="AD" clId="Web-{D2A8C5AC-7ABD-C2C1-0AF2-4C99EAD2E52A}" dt="2018-10-10T00:00:29.753" v="197" actId="20577"/>
          <ac:spMkLst>
            <pc:docMk/>
            <pc:sldMk cId="130774262" sldId="301"/>
            <ac:spMk id="2" creationId="{2859FEA6-8F1B-4199-A1A7-E0653AC00970}"/>
          </ac:spMkLst>
        </pc:spChg>
        <pc:picChg chg="add mod">
          <ac:chgData name="Jensen, Christian" userId="S::christian.jensen@ttu.edu::8f324f46-39b5-40d2-9513-badac5ebdd88" providerId="AD" clId="Web-{D2A8C5AC-7ABD-C2C1-0AF2-4C99EAD2E52A}" dt="2018-10-09T23:55:06.173" v="12" actId="1076"/>
          <ac:picMkLst>
            <pc:docMk/>
            <pc:sldMk cId="130774262" sldId="301"/>
            <ac:picMk id="4" creationId="{A11F11E1-D2B6-4D1D-9AF5-51B4546891CE}"/>
          </ac:picMkLst>
        </pc:picChg>
      </pc:sldChg>
    </pc:docChg>
  </pc:docChgLst>
  <pc:docChgLst>
    <pc:chgData name="McClung, Zarka" userId="a7256411-3527-4684-8d99-fca6f9fffdc8" providerId="ADAL" clId="{5DBB08F1-E149-4E18-9EAC-AD94BF41C2E1}"/>
    <pc:docChg chg="undo custSel addSld delSld modSld">
      <pc:chgData name="McClung, Zarka" userId="a7256411-3527-4684-8d99-fca6f9fffdc8" providerId="ADAL" clId="{5DBB08F1-E149-4E18-9EAC-AD94BF41C2E1}" dt="2018-09-26T04:56:00.131" v="1362" actId="20577"/>
      <pc:docMkLst>
        <pc:docMk/>
      </pc:docMkLst>
      <pc:sldChg chg="modSp">
        <pc:chgData name="McClung, Zarka" userId="a7256411-3527-4684-8d99-fca6f9fffdc8" providerId="ADAL" clId="{5DBB08F1-E149-4E18-9EAC-AD94BF41C2E1}" dt="2018-09-26T04:24:27.967" v="1134" actId="20577"/>
        <pc:sldMkLst>
          <pc:docMk/>
          <pc:sldMk cId="2835244311" sldId="259"/>
        </pc:sldMkLst>
        <pc:spChg chg="mod">
          <ac:chgData name="McClung, Zarka" userId="a7256411-3527-4684-8d99-fca6f9fffdc8" providerId="ADAL" clId="{5DBB08F1-E149-4E18-9EAC-AD94BF41C2E1}" dt="2018-09-26T04:24:27.967" v="1134" actId="20577"/>
          <ac:spMkLst>
            <pc:docMk/>
            <pc:sldMk cId="2835244311" sldId="259"/>
            <ac:spMk id="4" creationId="{B4B98CF2-FF6A-4E96-B29E-1D25578F185E}"/>
          </ac:spMkLst>
        </pc:spChg>
      </pc:sldChg>
      <pc:sldChg chg="modSp">
        <pc:chgData name="McClung, Zarka" userId="a7256411-3527-4684-8d99-fca6f9fffdc8" providerId="ADAL" clId="{5DBB08F1-E149-4E18-9EAC-AD94BF41C2E1}" dt="2018-09-26T04:48:47.866" v="1309" actId="313"/>
        <pc:sldMkLst>
          <pc:docMk/>
          <pc:sldMk cId="4023235359" sldId="263"/>
        </pc:sldMkLst>
        <pc:spChg chg="mod">
          <ac:chgData name="McClung, Zarka" userId="a7256411-3527-4684-8d99-fca6f9fffdc8" providerId="ADAL" clId="{5DBB08F1-E149-4E18-9EAC-AD94BF41C2E1}" dt="2018-09-26T04:25:13.930" v="1142"/>
          <ac:spMkLst>
            <pc:docMk/>
            <pc:sldMk cId="4023235359" sldId="263"/>
            <ac:spMk id="3" creationId="{AA3B1693-CDD7-4C2B-B897-768C997B79F1}"/>
          </ac:spMkLst>
        </pc:spChg>
        <pc:spChg chg="mod">
          <ac:chgData name="McClung, Zarka" userId="a7256411-3527-4684-8d99-fca6f9fffdc8" providerId="ADAL" clId="{5DBB08F1-E149-4E18-9EAC-AD94BF41C2E1}" dt="2018-09-26T04:48:47.866" v="1309" actId="313"/>
          <ac:spMkLst>
            <pc:docMk/>
            <pc:sldMk cId="4023235359" sldId="263"/>
            <ac:spMk id="4" creationId="{BB03016F-34FE-4E59-94F9-2A0496968176}"/>
          </ac:spMkLst>
        </pc:spChg>
      </pc:sldChg>
      <pc:sldChg chg="modSp">
        <pc:chgData name="McClung, Zarka" userId="a7256411-3527-4684-8d99-fca6f9fffdc8" providerId="ADAL" clId="{5DBB08F1-E149-4E18-9EAC-AD94BF41C2E1}" dt="2018-09-26T04:56:00.131" v="1362" actId="20577"/>
        <pc:sldMkLst>
          <pc:docMk/>
          <pc:sldMk cId="1773129042" sldId="264"/>
        </pc:sldMkLst>
        <pc:spChg chg="mod">
          <ac:chgData name="McClung, Zarka" userId="a7256411-3527-4684-8d99-fca6f9fffdc8" providerId="ADAL" clId="{5DBB08F1-E149-4E18-9EAC-AD94BF41C2E1}" dt="2018-09-26T04:56:00.131" v="1362" actId="20577"/>
          <ac:spMkLst>
            <pc:docMk/>
            <pc:sldMk cId="1773129042" sldId="264"/>
            <ac:spMk id="3" creationId="{35777F4F-586C-4E51-97B7-8C265AC4E10A}"/>
          </ac:spMkLst>
        </pc:spChg>
      </pc:sldChg>
      <pc:sldChg chg="modSp">
        <pc:chgData name="McClung, Zarka" userId="a7256411-3527-4684-8d99-fca6f9fffdc8" providerId="ADAL" clId="{5DBB08F1-E149-4E18-9EAC-AD94BF41C2E1}" dt="2018-09-26T04:49:30.364" v="1312" actId="313"/>
        <pc:sldMkLst>
          <pc:docMk/>
          <pc:sldMk cId="1186821332" sldId="266"/>
        </pc:sldMkLst>
        <pc:spChg chg="mod">
          <ac:chgData name="McClung, Zarka" userId="a7256411-3527-4684-8d99-fca6f9fffdc8" providerId="ADAL" clId="{5DBB08F1-E149-4E18-9EAC-AD94BF41C2E1}" dt="2018-09-26T04:49:30.364" v="1312" actId="313"/>
          <ac:spMkLst>
            <pc:docMk/>
            <pc:sldMk cId="1186821332" sldId="266"/>
            <ac:spMk id="3" creationId="{E47DB690-1B6E-4E65-B802-1BDF6B7B09A2}"/>
          </ac:spMkLst>
        </pc:spChg>
        <pc:spChg chg="mod">
          <ac:chgData name="McClung, Zarka" userId="a7256411-3527-4684-8d99-fca6f9fffdc8" providerId="ADAL" clId="{5DBB08F1-E149-4E18-9EAC-AD94BF41C2E1}" dt="2018-09-26T04:25:26.632" v="1144"/>
          <ac:spMkLst>
            <pc:docMk/>
            <pc:sldMk cId="1186821332" sldId="266"/>
            <ac:spMk id="4" creationId="{D955B392-F9CD-4338-93BF-74613BFBBE55}"/>
          </ac:spMkLst>
        </pc:spChg>
      </pc:sldChg>
      <pc:sldChg chg="modSp">
        <pc:chgData name="McClung, Zarka" userId="a7256411-3527-4684-8d99-fca6f9fffdc8" providerId="ADAL" clId="{5DBB08F1-E149-4E18-9EAC-AD94BF41C2E1}" dt="2018-09-26T04:25:49.887" v="1145"/>
        <pc:sldMkLst>
          <pc:docMk/>
          <pc:sldMk cId="2336975318" sldId="267"/>
        </pc:sldMkLst>
        <pc:spChg chg="mod">
          <ac:chgData name="McClung, Zarka" userId="a7256411-3527-4684-8d99-fca6f9fffdc8" providerId="ADAL" clId="{5DBB08F1-E149-4E18-9EAC-AD94BF41C2E1}" dt="2018-09-26T04:25:49.887" v="1145"/>
          <ac:spMkLst>
            <pc:docMk/>
            <pc:sldMk cId="2336975318" sldId="267"/>
            <ac:spMk id="3" creationId="{4790A6FD-EAF9-45C7-9399-72AC044F40FF}"/>
          </ac:spMkLst>
        </pc:spChg>
      </pc:sldChg>
      <pc:sldChg chg="modSp">
        <pc:chgData name="McClung, Zarka" userId="a7256411-3527-4684-8d99-fca6f9fffdc8" providerId="ADAL" clId="{5DBB08F1-E149-4E18-9EAC-AD94BF41C2E1}" dt="2018-09-26T04:51:07.554" v="1317" actId="313"/>
        <pc:sldMkLst>
          <pc:docMk/>
          <pc:sldMk cId="3825993096" sldId="268"/>
        </pc:sldMkLst>
        <pc:spChg chg="mod">
          <ac:chgData name="McClung, Zarka" userId="a7256411-3527-4684-8d99-fca6f9fffdc8" providerId="ADAL" clId="{5DBB08F1-E149-4E18-9EAC-AD94BF41C2E1}" dt="2018-09-26T04:51:07.554" v="1317" actId="313"/>
          <ac:spMkLst>
            <pc:docMk/>
            <pc:sldMk cId="3825993096" sldId="268"/>
            <ac:spMk id="3" creationId="{CD4F456A-F4C5-43FB-95CA-05199F6C36C6}"/>
          </ac:spMkLst>
        </pc:spChg>
        <pc:spChg chg="mod">
          <ac:chgData name="McClung, Zarka" userId="a7256411-3527-4684-8d99-fca6f9fffdc8" providerId="ADAL" clId="{5DBB08F1-E149-4E18-9EAC-AD94BF41C2E1}" dt="2018-09-26T04:25:54.207" v="1146"/>
          <ac:spMkLst>
            <pc:docMk/>
            <pc:sldMk cId="3825993096" sldId="268"/>
            <ac:spMk id="6" creationId="{CE1D6353-DFF5-4D1B-BACF-5B20611FCD8F}"/>
          </ac:spMkLst>
        </pc:spChg>
      </pc:sldChg>
      <pc:sldChg chg="modSp">
        <pc:chgData name="McClung, Zarka" userId="a7256411-3527-4684-8d99-fca6f9fffdc8" providerId="ADAL" clId="{5DBB08F1-E149-4E18-9EAC-AD94BF41C2E1}" dt="2018-09-26T04:51:45.552" v="1318" actId="313"/>
        <pc:sldMkLst>
          <pc:docMk/>
          <pc:sldMk cId="21044488" sldId="270"/>
        </pc:sldMkLst>
        <pc:spChg chg="mod">
          <ac:chgData name="McClung, Zarka" userId="a7256411-3527-4684-8d99-fca6f9fffdc8" providerId="ADAL" clId="{5DBB08F1-E149-4E18-9EAC-AD94BF41C2E1}" dt="2018-09-26T04:51:45.552" v="1318" actId="313"/>
          <ac:spMkLst>
            <pc:docMk/>
            <pc:sldMk cId="21044488" sldId="270"/>
            <ac:spMk id="9" creationId="{7631A31F-DB65-49D1-B407-297AEAA68878}"/>
          </ac:spMkLst>
        </pc:spChg>
      </pc:sldChg>
      <pc:sldChg chg="modSp">
        <pc:chgData name="McClung, Zarka" userId="a7256411-3527-4684-8d99-fca6f9fffdc8" providerId="ADAL" clId="{5DBB08F1-E149-4E18-9EAC-AD94BF41C2E1}" dt="2018-09-26T04:50:13.952" v="1316" actId="20577"/>
        <pc:sldMkLst>
          <pc:docMk/>
          <pc:sldMk cId="2328886855" sldId="271"/>
        </pc:sldMkLst>
        <pc:spChg chg="mod">
          <ac:chgData name="McClung, Zarka" userId="a7256411-3527-4684-8d99-fca6f9fffdc8" providerId="ADAL" clId="{5DBB08F1-E149-4E18-9EAC-AD94BF41C2E1}" dt="2018-09-26T04:48:55.055" v="1310" actId="313"/>
          <ac:spMkLst>
            <pc:docMk/>
            <pc:sldMk cId="2328886855" sldId="271"/>
            <ac:spMk id="6" creationId="{523CD668-BAB9-4C7D-B46E-C824F3D5BCA3}"/>
          </ac:spMkLst>
        </pc:spChg>
        <pc:spChg chg="mod">
          <ac:chgData name="McClung, Zarka" userId="a7256411-3527-4684-8d99-fca6f9fffdc8" providerId="ADAL" clId="{5DBB08F1-E149-4E18-9EAC-AD94BF41C2E1}" dt="2018-09-26T04:50:13.952" v="1316" actId="20577"/>
          <ac:spMkLst>
            <pc:docMk/>
            <pc:sldMk cId="2328886855" sldId="271"/>
            <ac:spMk id="11" creationId="{F845BF9C-3D01-4223-B237-E1273FA67744}"/>
          </ac:spMkLst>
        </pc:spChg>
      </pc:sldChg>
      <pc:sldChg chg="modSp">
        <pc:chgData name="McClung, Zarka" userId="a7256411-3527-4684-8d99-fca6f9fffdc8" providerId="ADAL" clId="{5DBB08F1-E149-4E18-9EAC-AD94BF41C2E1}" dt="2018-09-26T04:48:58.309" v="1311" actId="313"/>
        <pc:sldMkLst>
          <pc:docMk/>
          <pc:sldMk cId="2752500054" sldId="272"/>
        </pc:sldMkLst>
        <pc:spChg chg="mod">
          <ac:chgData name="McClung, Zarka" userId="a7256411-3527-4684-8d99-fca6f9fffdc8" providerId="ADAL" clId="{5DBB08F1-E149-4E18-9EAC-AD94BF41C2E1}" dt="2018-09-26T04:48:58.309" v="1311" actId="313"/>
          <ac:spMkLst>
            <pc:docMk/>
            <pc:sldMk cId="2752500054" sldId="272"/>
            <ac:spMk id="14" creationId="{9D4D0C30-1E59-410B-9AFF-CDA029BC2889}"/>
          </ac:spMkLst>
        </pc:spChg>
      </pc:sldChg>
      <pc:sldChg chg="modSp add del">
        <pc:chgData name="McClung, Zarka" userId="a7256411-3527-4684-8d99-fca6f9fffdc8" providerId="ADAL" clId="{5DBB08F1-E149-4E18-9EAC-AD94BF41C2E1}" dt="2018-09-26T04:19:33.367" v="1111" actId="20577"/>
        <pc:sldMkLst>
          <pc:docMk/>
          <pc:sldMk cId="2051374978" sldId="274"/>
        </pc:sldMkLst>
        <pc:spChg chg="mod">
          <ac:chgData name="McClung, Zarka" userId="a7256411-3527-4684-8d99-fca6f9fffdc8" providerId="ADAL" clId="{5DBB08F1-E149-4E18-9EAC-AD94BF41C2E1}" dt="2018-09-26T04:19:07.160" v="1097" actId="14100"/>
          <ac:spMkLst>
            <pc:docMk/>
            <pc:sldMk cId="2051374978" sldId="274"/>
            <ac:spMk id="2" creationId="{E33E8051-0347-4ED6-A826-B8E673690B99}"/>
          </ac:spMkLst>
        </pc:spChg>
        <pc:spChg chg="mod">
          <ac:chgData name="McClung, Zarka" userId="a7256411-3527-4684-8d99-fca6f9fffdc8" providerId="ADAL" clId="{5DBB08F1-E149-4E18-9EAC-AD94BF41C2E1}" dt="2018-09-26T04:19:33.367" v="1111" actId="20577"/>
          <ac:spMkLst>
            <pc:docMk/>
            <pc:sldMk cId="2051374978" sldId="274"/>
            <ac:spMk id="3" creationId="{3ACC1A70-FE64-4C9C-A5E1-27D8EE8679E8}"/>
          </ac:spMkLst>
        </pc:spChg>
        <pc:spChg chg="mod">
          <ac:chgData name="McClung, Zarka" userId="a7256411-3527-4684-8d99-fca6f9fffdc8" providerId="ADAL" clId="{5DBB08F1-E149-4E18-9EAC-AD94BF41C2E1}" dt="2018-09-26T04:19:13.882" v="1098"/>
          <ac:spMkLst>
            <pc:docMk/>
            <pc:sldMk cId="2051374978" sldId="274"/>
            <ac:spMk id="4" creationId="{AD10B136-C90D-40C0-8C13-E496C4FDFE39}"/>
          </ac:spMkLst>
        </pc:spChg>
      </pc:sldChg>
      <pc:sldChg chg="addSp delSp modSp add">
        <pc:chgData name="McClung, Zarka" userId="a7256411-3527-4684-8d99-fca6f9fffdc8" providerId="ADAL" clId="{5DBB08F1-E149-4E18-9EAC-AD94BF41C2E1}" dt="2018-09-26T04:38:20.956" v="1198" actId="14100"/>
        <pc:sldMkLst>
          <pc:docMk/>
          <pc:sldMk cId="2504347316" sldId="279"/>
        </pc:sldMkLst>
        <pc:spChg chg="mod">
          <ac:chgData name="McClung, Zarka" userId="a7256411-3527-4684-8d99-fca6f9fffdc8" providerId="ADAL" clId="{5DBB08F1-E149-4E18-9EAC-AD94BF41C2E1}" dt="2018-09-26T04:29:33.673" v="1163" actId="14100"/>
          <ac:spMkLst>
            <pc:docMk/>
            <pc:sldMk cId="2504347316" sldId="279"/>
            <ac:spMk id="2" creationId="{9E6EE5CF-A4D0-42A8-8B43-99DF075F4890}"/>
          </ac:spMkLst>
        </pc:spChg>
        <pc:spChg chg="del">
          <ac:chgData name="McClung, Zarka" userId="a7256411-3527-4684-8d99-fca6f9fffdc8" providerId="ADAL" clId="{5DBB08F1-E149-4E18-9EAC-AD94BF41C2E1}" dt="2018-09-26T04:29:20.319" v="1160" actId="478"/>
          <ac:spMkLst>
            <pc:docMk/>
            <pc:sldMk cId="2504347316" sldId="279"/>
            <ac:spMk id="3" creationId="{59A02782-3D3D-4F5A-9CDB-F64B9F8814DE}"/>
          </ac:spMkLst>
        </pc:spChg>
        <pc:picChg chg="add mod">
          <ac:chgData name="McClung, Zarka" userId="a7256411-3527-4684-8d99-fca6f9fffdc8" providerId="ADAL" clId="{5DBB08F1-E149-4E18-9EAC-AD94BF41C2E1}" dt="2018-09-26T04:38:20.956" v="1198" actId="14100"/>
          <ac:picMkLst>
            <pc:docMk/>
            <pc:sldMk cId="2504347316" sldId="279"/>
            <ac:picMk id="5" creationId="{FEFF0B23-4A9E-438E-AEC2-4565188362C3}"/>
          </ac:picMkLst>
        </pc:picChg>
        <pc:picChg chg="add mod">
          <ac:chgData name="McClung, Zarka" userId="a7256411-3527-4684-8d99-fca6f9fffdc8" providerId="ADAL" clId="{5DBB08F1-E149-4E18-9EAC-AD94BF41C2E1}" dt="2018-09-26T04:38:17.694" v="1196" actId="1076"/>
          <ac:picMkLst>
            <pc:docMk/>
            <pc:sldMk cId="2504347316" sldId="279"/>
            <ac:picMk id="6" creationId="{A3873052-AEFE-4DF4-A649-35C6D0AF475C}"/>
          </ac:picMkLst>
        </pc:picChg>
        <pc:picChg chg="add mod">
          <ac:chgData name="McClung, Zarka" userId="a7256411-3527-4684-8d99-fca6f9fffdc8" providerId="ADAL" clId="{5DBB08F1-E149-4E18-9EAC-AD94BF41C2E1}" dt="2018-09-26T04:38:18.755" v="1197" actId="1076"/>
          <ac:picMkLst>
            <pc:docMk/>
            <pc:sldMk cId="2504347316" sldId="279"/>
            <ac:picMk id="7" creationId="{2A9EAB0C-047F-4DC6-9939-ECEA5594BDAA}"/>
          </ac:picMkLst>
        </pc:picChg>
      </pc:sldChg>
      <pc:sldChg chg="addSp modSp add">
        <pc:chgData name="McClung, Zarka" userId="a7256411-3527-4684-8d99-fca6f9fffdc8" providerId="ADAL" clId="{5DBB08F1-E149-4E18-9EAC-AD94BF41C2E1}" dt="2018-09-26T04:42:24.579" v="1211" actId="14100"/>
        <pc:sldMkLst>
          <pc:docMk/>
          <pc:sldMk cId="1836414708" sldId="280"/>
        </pc:sldMkLst>
        <pc:spChg chg="mod">
          <ac:chgData name="McClung, Zarka" userId="a7256411-3527-4684-8d99-fca6f9fffdc8" providerId="ADAL" clId="{5DBB08F1-E149-4E18-9EAC-AD94BF41C2E1}" dt="2018-09-26T04:42:24.579" v="1211" actId="14100"/>
          <ac:spMkLst>
            <pc:docMk/>
            <pc:sldMk cId="1836414708" sldId="280"/>
            <ac:spMk id="2" creationId="{9E6EE5CF-A4D0-42A8-8B43-99DF075F4890}"/>
          </ac:spMkLst>
        </pc:spChg>
        <pc:picChg chg="add mod">
          <ac:chgData name="McClung, Zarka" userId="a7256411-3527-4684-8d99-fca6f9fffdc8" providerId="ADAL" clId="{5DBB08F1-E149-4E18-9EAC-AD94BF41C2E1}" dt="2018-09-26T04:42:19.404" v="1210" actId="1076"/>
          <ac:picMkLst>
            <pc:docMk/>
            <pc:sldMk cId="1836414708" sldId="280"/>
            <ac:picMk id="3" creationId="{9FCCC5BA-35EE-4EA9-B492-54BBFE3CC09F}"/>
          </ac:picMkLst>
        </pc:picChg>
      </pc:sldChg>
      <pc:sldChg chg="addSp modSp add">
        <pc:chgData name="McClung, Zarka" userId="a7256411-3527-4684-8d99-fca6f9fffdc8" providerId="ADAL" clId="{5DBB08F1-E149-4E18-9EAC-AD94BF41C2E1}" dt="2018-09-26T04:40:38.686" v="1206" actId="14100"/>
        <pc:sldMkLst>
          <pc:docMk/>
          <pc:sldMk cId="656187332" sldId="281"/>
        </pc:sldMkLst>
        <pc:picChg chg="add mod">
          <ac:chgData name="McClung, Zarka" userId="a7256411-3527-4684-8d99-fca6f9fffdc8" providerId="ADAL" clId="{5DBB08F1-E149-4E18-9EAC-AD94BF41C2E1}" dt="2018-09-26T04:40:38.686" v="1206" actId="14100"/>
          <ac:picMkLst>
            <pc:docMk/>
            <pc:sldMk cId="656187332" sldId="281"/>
            <ac:picMk id="3" creationId="{721A6A3D-30E3-487D-AA3E-D8C273E82047}"/>
          </ac:picMkLst>
        </pc:picChg>
        <pc:picChg chg="mod modCrop">
          <ac:chgData name="McClung, Zarka" userId="a7256411-3527-4684-8d99-fca6f9fffdc8" providerId="ADAL" clId="{5DBB08F1-E149-4E18-9EAC-AD94BF41C2E1}" dt="2018-09-26T04:39:52.992" v="1201" actId="732"/>
          <ac:picMkLst>
            <pc:docMk/>
            <pc:sldMk cId="656187332" sldId="281"/>
            <ac:picMk id="5" creationId="{FEFF0B23-4A9E-438E-AEC2-4565188362C3}"/>
          </ac:picMkLst>
        </pc:picChg>
      </pc:sldChg>
      <pc:sldChg chg="addSp delSp modSp add">
        <pc:chgData name="McClung, Zarka" userId="a7256411-3527-4684-8d99-fca6f9fffdc8" providerId="ADAL" clId="{5DBB08F1-E149-4E18-9EAC-AD94BF41C2E1}" dt="2018-09-26T04:43:25.594" v="1235" actId="14100"/>
        <pc:sldMkLst>
          <pc:docMk/>
          <pc:sldMk cId="2349676374" sldId="282"/>
        </pc:sldMkLst>
        <pc:spChg chg="mod">
          <ac:chgData name="McClung, Zarka" userId="a7256411-3527-4684-8d99-fca6f9fffdc8" providerId="ADAL" clId="{5DBB08F1-E149-4E18-9EAC-AD94BF41C2E1}" dt="2018-09-26T04:42:49.895" v="1231" actId="20577"/>
          <ac:spMkLst>
            <pc:docMk/>
            <pc:sldMk cId="2349676374" sldId="282"/>
            <ac:spMk id="2" creationId="{9E6EE5CF-A4D0-42A8-8B43-99DF075F4890}"/>
          </ac:spMkLst>
        </pc:spChg>
        <pc:picChg chg="del">
          <ac:chgData name="McClung, Zarka" userId="a7256411-3527-4684-8d99-fca6f9fffdc8" providerId="ADAL" clId="{5DBB08F1-E149-4E18-9EAC-AD94BF41C2E1}" dt="2018-09-26T04:42:54.055" v="1232" actId="478"/>
          <ac:picMkLst>
            <pc:docMk/>
            <pc:sldMk cId="2349676374" sldId="282"/>
            <ac:picMk id="3" creationId="{9FCCC5BA-35EE-4EA9-B492-54BBFE3CC09F}"/>
          </ac:picMkLst>
        </pc:picChg>
        <pc:picChg chg="add mod">
          <ac:chgData name="McClung, Zarka" userId="a7256411-3527-4684-8d99-fca6f9fffdc8" providerId="ADAL" clId="{5DBB08F1-E149-4E18-9EAC-AD94BF41C2E1}" dt="2018-09-26T04:43:25.594" v="1235" actId="14100"/>
          <ac:picMkLst>
            <pc:docMk/>
            <pc:sldMk cId="2349676374" sldId="282"/>
            <ac:picMk id="5" creationId="{D2CA39BF-F423-4FED-A7AD-408A5AA95D55}"/>
          </ac:picMkLst>
        </pc:picChg>
      </pc:sldChg>
      <pc:sldChg chg="delSp modSp add">
        <pc:chgData name="McClung, Zarka" userId="a7256411-3527-4684-8d99-fca6f9fffdc8" providerId="ADAL" clId="{5DBB08F1-E149-4E18-9EAC-AD94BF41C2E1}" dt="2018-09-26T04:55:12.517" v="1336" actId="122"/>
        <pc:sldMkLst>
          <pc:docMk/>
          <pc:sldMk cId="3438226811" sldId="283"/>
        </pc:sldMkLst>
        <pc:spChg chg="mod">
          <ac:chgData name="McClung, Zarka" userId="a7256411-3527-4684-8d99-fca6f9fffdc8" providerId="ADAL" clId="{5DBB08F1-E149-4E18-9EAC-AD94BF41C2E1}" dt="2018-09-26T04:55:12.517" v="1336" actId="122"/>
          <ac:spMkLst>
            <pc:docMk/>
            <pc:sldMk cId="3438226811" sldId="283"/>
            <ac:spMk id="2" creationId="{2F98E05F-7DCB-4BAE-A104-7085D847A616}"/>
          </ac:spMkLst>
        </pc:spChg>
        <pc:spChg chg="del">
          <ac:chgData name="McClung, Zarka" userId="a7256411-3527-4684-8d99-fca6f9fffdc8" providerId="ADAL" clId="{5DBB08F1-E149-4E18-9EAC-AD94BF41C2E1}" dt="2018-09-26T04:55:00.888" v="1324" actId="478"/>
          <ac:spMkLst>
            <pc:docMk/>
            <pc:sldMk cId="3438226811" sldId="283"/>
            <ac:spMk id="3" creationId="{D9BF6383-8E5D-42C5-9281-25085E74FB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200EA-CD33-47C3-AE39-D6474764D72C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3D53E-98C9-4BE7-A850-87BFFD06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Need to edit this slide to include the separate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07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Pictures,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4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6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5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7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12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Show initial testing results with </a:t>
            </a:r>
            <a:r>
              <a:rPr lang="en-US" err="1">
                <a:cs typeface="Calibri"/>
              </a:rPr>
              <a:t>bluetootqh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53E-98C9-4BE7-A850-87BFFD064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4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453F-CD29-4E3B-B2C7-846E7DA113AF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53D-ED6D-422D-8B35-E25641DC9D85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9843-1440-4AF3-A05E-9C3F5124E33B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9E8F-6CB6-4208-8A62-62DE719E8553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64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D22D-C226-4622-BDA1-299F632E12E4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8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D53A3-EE89-4F27-A819-F65FCDDB9BC0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96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4A39-61A1-4F90-90B4-8E92F0A91ED6}" type="datetime1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5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F70E-8CB0-4B6B-A582-BA3CCF85F08D}" type="datetime1">
              <a:rPr lang="en-US" smtClean="0"/>
              <a:t>10/31/2018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79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9EB00-511D-47C2-AA6A-D5E724C80B83}" type="datetime1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99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8412D-742F-44A6-9351-8903F45FCEC6}" type="datetime1">
              <a:rPr lang="en-US" smtClean="0"/>
              <a:t>10/31/2018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0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34B9-9681-4A23-94D5-6B7AF0157D7A}" type="datetime1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1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96E7-A833-4271-B380-3A570DA9AAC0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3511D-2D2C-49F0-81EE-31BF932A3E13}" type="datetime1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34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3164-41BC-4186-8301-1A885EFB0026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79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6B23-827A-4EF7-99DF-9B4C21493DF1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BD2D-81A4-49EC-816F-1ACF74E4DCB2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40A5-680F-4102-A7A5-D331C8A92CB5}" type="datetime1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2C9B-B9BF-4874-8C85-1460EEC2608C}" type="datetime1">
              <a:rPr lang="en-US" smtClean="0"/>
              <a:t>10/31/2018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7B03-2CF2-4B0D-9510-3BCB1C93FF55}" type="datetime1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26A36-19A4-4957-B7D2-B97C60459E2F}" type="datetime1">
              <a:rPr lang="en-US" smtClean="0"/>
              <a:t>10/31/2018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6516-4F04-4087-A56B-BD77FE9DDE64}" type="datetime1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5371-7C0D-4BBF-968C-2D4532E3C3C2}" type="datetime1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BAC88-EA8D-4DC6-85A8-C0149A69D737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698CE-8755-405D-B93E-EDBBE795F733}" type="datetime1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5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Relationship Id="rId2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pics.com/coloring-page-to-walk-out-the-door-i13534.html" TargetMode="External"/><Relationship Id="rId3" Type="http://schemas.openxmlformats.org/officeDocument/2006/relationships/hyperlink" Target="http://openclipart.org/detail/31891/surveillance-camera-by-maxim2" TargetMode="External"/><Relationship Id="rId7" Type="http://schemas.openxmlformats.org/officeDocument/2006/relationships/image" Target="../media/image58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d/3.0/" TargetMode="External"/><Relationship Id="rId11" Type="http://schemas.openxmlformats.org/officeDocument/2006/relationships/hyperlink" Target="http://cassam-isanyonethere.blogspot.com/2012/04/g-is-for-growing-old-gracefully.html" TargetMode="External"/><Relationship Id="rId5" Type="http://schemas.openxmlformats.org/officeDocument/2006/relationships/hyperlink" Target="http://asturbulla.org/index.php?option=com_content&amp;id=23848:un-paso-mas-hacia-la-opresion-absoluta" TargetMode="External"/><Relationship Id="rId10" Type="http://schemas.openxmlformats.org/officeDocument/2006/relationships/image" Target="../media/image59.jpg"/><Relationship Id="rId4" Type="http://schemas.openxmlformats.org/officeDocument/2006/relationships/image" Target="../media/image57.png"/><Relationship Id="rId9" Type="http://schemas.openxmlformats.org/officeDocument/2006/relationships/hyperlink" Target="https://creativecommons.org/licenses/by-nc/3.0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SMART Home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22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Group 2:</a:t>
            </a:r>
          </a:p>
          <a:p>
            <a:r>
              <a:rPr lang="en-US">
                <a:cs typeface="Calibri"/>
              </a:rPr>
              <a:t>John </a:t>
            </a:r>
            <a:r>
              <a:rPr lang="en-US" err="1">
                <a:cs typeface="Calibri"/>
              </a:rPr>
              <a:t>Satterla</a:t>
            </a:r>
            <a:r>
              <a:rPr lang="en-US">
                <a:cs typeface="Calibri"/>
              </a:rPr>
              <a:t> – Computer Engineer – Wireless Connectivity</a:t>
            </a:r>
          </a:p>
          <a:p>
            <a:r>
              <a:rPr lang="en-US">
                <a:cs typeface="Calibri"/>
              </a:rPr>
              <a:t>Zachary </a:t>
            </a:r>
            <a:r>
              <a:rPr lang="en-US" err="1">
                <a:cs typeface="Calibri"/>
              </a:rPr>
              <a:t>Eakerns</a:t>
            </a:r>
            <a:r>
              <a:rPr lang="en-US">
                <a:cs typeface="Calibri"/>
              </a:rPr>
              <a:t>  – Electrical Engineer – Biomedical Station</a:t>
            </a:r>
          </a:p>
          <a:p>
            <a:r>
              <a:rPr lang="en-US" err="1">
                <a:cs typeface="Calibri"/>
              </a:rPr>
              <a:t>Zarka</a:t>
            </a:r>
            <a:r>
              <a:rPr lang="en-US">
                <a:cs typeface="Calibri"/>
              </a:rPr>
              <a:t> McClung (Team Lead) – Computer Engineer – Facial Recognition</a:t>
            </a:r>
          </a:p>
          <a:p>
            <a:r>
              <a:rPr lang="en-US">
                <a:cs typeface="Calibri"/>
              </a:rPr>
              <a:t>Christian Jensen – Electrical Engineer – Voice Recognition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15B25-66C0-4031-A28C-8EE7F2C29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9"/>
          <a:stretch/>
        </p:blipFill>
        <p:spPr>
          <a:xfrm>
            <a:off x="0" y="1690689"/>
            <a:ext cx="6564329" cy="363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7D168-04C7-488C-9449-CD28B201A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039" y="2177143"/>
            <a:ext cx="5662980" cy="2033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ADF2A7-0263-4F6B-A1AC-0F0A0875B474}"/>
              </a:ext>
            </a:extLst>
          </p:cNvPr>
          <p:cNvSpPr txBox="1"/>
          <p:nvPr/>
        </p:nvSpPr>
        <p:spPr>
          <a:xfrm>
            <a:off x="838200" y="5468983"/>
            <a:ext cx="465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Coordinator Sending and receiving bytes from Router w/ MSP430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5CD1E-E008-43BA-8742-7C9C5D4BE33E}"/>
              </a:ext>
            </a:extLst>
          </p:cNvPr>
          <p:cNvSpPr txBox="1"/>
          <p:nvPr/>
        </p:nvSpPr>
        <p:spPr>
          <a:xfrm>
            <a:off x="6912429" y="4314231"/>
            <a:ext cx="465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MSP430 Test filling up array with received characters</a:t>
            </a:r>
          </a:p>
        </p:txBody>
      </p:sp>
    </p:spTree>
    <p:extLst>
      <p:ext uri="{BB962C8B-B14F-4D97-AF65-F5344CB8AC3E}">
        <p14:creationId xmlns:p14="http://schemas.microsoft.com/office/powerpoint/2010/main" val="70190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61FD-29B0-4AC7-9355-22195E4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Location of the Patient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82DF-21A5-4EDB-B087-0B0E00F0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Ideally work indoors, so using GPS not preferred because of accuracy and not able to get fix inside of buildings </a:t>
            </a:r>
          </a:p>
          <a:p>
            <a:r>
              <a:rPr lang="en-US"/>
              <a:t>BLE </a:t>
            </a:r>
            <a:r>
              <a:rPr lang="en-US" err="1"/>
              <a:t>ToF</a:t>
            </a:r>
            <a:r>
              <a:rPr lang="en-US"/>
              <a:t> – Bluetooth Time of Flight</a:t>
            </a:r>
          </a:p>
          <a:p>
            <a:pPr lvl="1"/>
            <a:r>
              <a:rPr lang="en-US"/>
              <a:t>Time of Flight is used to estimate range by measuring the round trip delay of an RF packet exchange</a:t>
            </a:r>
          </a:p>
          <a:p>
            <a:pPr lvl="1"/>
            <a:r>
              <a:rPr lang="en-US"/>
              <a:t>At least two devices needed, and operate generally as a master and a slave, where the master calculates average round trip delay for hundreds of packets to be as accurate as possible (try to reduce error from interference, other RF related differences) [ref] 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40D-E4B8-416F-8935-A7203E9E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8AE70-A72D-45D5-8B32-5128AC119C8A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</p:spTree>
    <p:extLst>
      <p:ext uri="{BB962C8B-B14F-4D97-AF65-F5344CB8AC3E}">
        <p14:creationId xmlns:p14="http://schemas.microsoft.com/office/powerpoint/2010/main" val="911731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61FD-29B0-4AC7-9355-22195E4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Location of the Patient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82DF-21A5-4EDB-B087-0B0E00F0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this, Texas Instruments has a experiential stack that I am going to evaluate and see what kind of performance I can get</a:t>
            </a:r>
          </a:p>
          <a:p>
            <a:r>
              <a:rPr lang="en-US"/>
              <a:t>The tricky part will be using two masters that are positioned at two known points, and then connecting to the single slave on the patient to triangulate it’s position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40D-E4B8-416F-8935-A7203E9E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36324-E275-4DF1-86AE-51A3C648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4" y="4001294"/>
            <a:ext cx="428625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BD2E0-62FF-42B9-B2FE-3D1547EAF071}"/>
              </a:ext>
            </a:extLst>
          </p:cNvPr>
          <p:cNvSpPr txBox="1"/>
          <p:nvPr/>
        </p:nvSpPr>
        <p:spPr>
          <a:xfrm>
            <a:off x="7628467" y="6176963"/>
            <a:ext cx="187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6A29E-3007-494C-8F76-B9CF6CF3EE21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E5051D-55A7-498E-A9CA-3E18934B6E3F}"/>
              </a:ext>
            </a:extLst>
          </p:cNvPr>
          <p:cNvCxnSpPr/>
          <p:nvPr/>
        </p:nvCxnSpPr>
        <p:spPr>
          <a:xfrm flipH="1">
            <a:off x="4766733" y="4521200"/>
            <a:ext cx="3208867" cy="29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46BAAE-3864-4F7F-B5BE-831183A792A8}"/>
              </a:ext>
            </a:extLst>
          </p:cNvPr>
          <p:cNvSpPr txBox="1"/>
          <p:nvPr/>
        </p:nvSpPr>
        <p:spPr>
          <a:xfrm>
            <a:off x="8094133" y="4478867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Patient monitor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437E2-FDE1-42BA-8473-F3AA05386587}"/>
              </a:ext>
            </a:extLst>
          </p:cNvPr>
          <p:cNvSpPr txBox="1"/>
          <p:nvPr/>
        </p:nvSpPr>
        <p:spPr>
          <a:xfrm>
            <a:off x="8094133" y="5533272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Master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2E26B-9C6E-443C-BBD8-DE0D395045DF}"/>
              </a:ext>
            </a:extLst>
          </p:cNvPr>
          <p:cNvSpPr txBox="1"/>
          <p:nvPr/>
        </p:nvSpPr>
        <p:spPr>
          <a:xfrm>
            <a:off x="1888066" y="5533272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Master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E2052-F413-48D9-9F22-2EFF47BDA3AF}"/>
              </a:ext>
            </a:extLst>
          </p:cNvPr>
          <p:cNvCxnSpPr/>
          <p:nvPr/>
        </p:nvCxnSpPr>
        <p:spPr>
          <a:xfrm>
            <a:off x="2920999" y="5717938"/>
            <a:ext cx="40640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F52E88-9400-44CE-B482-CA7E8C1841D9}"/>
              </a:ext>
            </a:extLst>
          </p:cNvPr>
          <p:cNvCxnSpPr>
            <a:cxnSpLocks/>
          </p:cNvCxnSpPr>
          <p:nvPr/>
        </p:nvCxnSpPr>
        <p:spPr>
          <a:xfrm flipH="1">
            <a:off x="7366530" y="5866508"/>
            <a:ext cx="79586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61FD-29B0-4AC7-9355-22195E4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Tracking Location of the Patient Monitor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82DF-21A5-4EDB-B087-0B0E00F0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Hardware on order:</a:t>
            </a:r>
          </a:p>
          <a:p>
            <a:pPr lvl="1"/>
            <a:r>
              <a:rPr lang="en-US"/>
              <a:t>TI CC2640R2F Launchpads</a:t>
            </a:r>
          </a:p>
          <a:p>
            <a:pPr lvl="2"/>
            <a:r>
              <a:rPr lang="en-US"/>
              <a:t>Why an SoC? Ability to quickly sample the data coming from the slave and calculate the distance via </a:t>
            </a:r>
            <a:r>
              <a:rPr lang="en-US" err="1"/>
              <a:t>ToF</a:t>
            </a:r>
            <a:endParaRPr lang="en-US"/>
          </a:p>
          <a:p>
            <a:pPr lvl="2"/>
            <a:r>
              <a:rPr lang="en-US"/>
              <a:t>Specs:</a:t>
            </a:r>
          </a:p>
          <a:p>
            <a:pPr lvl="3"/>
            <a:r>
              <a:rPr lang="en-US"/>
              <a:t>CPU: ARM Core M3 @ 48 MHz</a:t>
            </a:r>
          </a:p>
          <a:p>
            <a:pPr lvl="3"/>
            <a:r>
              <a:rPr lang="en-US"/>
              <a:t>Memory: 128kB flash, 28kB RAM</a:t>
            </a:r>
          </a:p>
          <a:p>
            <a:pPr lvl="3"/>
            <a:r>
              <a:rPr lang="en-US"/>
              <a:t>Radio: 2.4GHz with Certified Bluetooth 5, 4.2 support, 102 dB link budget for BLE</a:t>
            </a:r>
          </a:p>
          <a:p>
            <a:pPr lvl="3"/>
            <a:r>
              <a:rPr lang="en-US"/>
              <a:t>Peripherals: I2C, ISS, UART, TRNG, AES-128</a:t>
            </a:r>
          </a:p>
          <a:p>
            <a:pPr lvl="3"/>
            <a:r>
              <a:rPr lang="en-US"/>
              <a:t>Low power features: RX at 0dBm – 5.9 mA, TX at +5dBm – 9.1 mA, as low as 1.1uA standby</a:t>
            </a:r>
          </a:p>
          <a:p>
            <a:pPr lvl="3"/>
            <a:r>
              <a:rPr lang="en-US"/>
              <a:t>General: 3.3V operation</a:t>
            </a:r>
          </a:p>
          <a:p>
            <a:pPr lvl="3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540D-E4B8-416F-8935-A7203E9E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6A29E-3007-494C-8F76-B9CF6CF3EE21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</p:spTree>
    <p:extLst>
      <p:ext uri="{BB962C8B-B14F-4D97-AF65-F5344CB8AC3E}">
        <p14:creationId xmlns:p14="http://schemas.microsoft.com/office/powerpoint/2010/main" val="4595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5CB6-EAA5-41E9-8997-13925E26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Biomedical Station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C17C-F54B-473E-8CAA-905C3D5F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456"/>
            <a:ext cx="6880034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A station will be installed in the home that the patient can use to monitor their electrocardiogram (EKG), heart rate, and blood oxygenation.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EKG signals will be monitored using two electrodes placed on the chest as shown in the image. This information will also give heart rate.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Pulse oxygenation will be found by using a pulse oximeter that will attach to the patient's finger.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8CF2-FF6A-4E96-B29E-1D25578F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5" name="Graphic 5" descr="Man">
            <a:extLst>
              <a:ext uri="{FF2B5EF4-FFF2-40B4-BE49-F238E27FC236}">
                <a16:creationId xmlns:a16="http://schemas.microsoft.com/office/drawing/2014/main" id="{EEBAF878-ED98-4E2B-A519-8E61B617D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5619" y="2007824"/>
            <a:ext cx="3650255" cy="3631893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19837F7-A95E-4AD4-8874-00B8CF1F86D7}"/>
              </a:ext>
            </a:extLst>
          </p:cNvPr>
          <p:cNvSpPr/>
          <p:nvPr/>
        </p:nvSpPr>
        <p:spPr>
          <a:xfrm>
            <a:off x="9539687" y="3186628"/>
            <a:ext cx="126694" cy="135875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408DBA85-BDFA-4496-91C8-4936E4B53089}"/>
              </a:ext>
            </a:extLst>
          </p:cNvPr>
          <p:cNvSpPr/>
          <p:nvPr/>
        </p:nvSpPr>
        <p:spPr>
          <a:xfrm>
            <a:off x="9906916" y="3048916"/>
            <a:ext cx="126695" cy="13587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5E1D-1B27-4960-AB3D-E37D5A56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Electrocardiograph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27BC-3045-4510-9C3C-4245FCD44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Anywhere from a 100 µV to 2 mV of voltage can be detected across the skin of a person due to heart muscles depolarizing.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signal must be amplified by at least 500, however since the input is so small noise must be filtered out.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primary source of noise is 60 Hz transmission lines. Due to this a notch filter will be used in addition to low pass.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32C39-1F9C-4E05-A384-0C91C1CA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0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5561-3773-4E5F-B1E0-68735936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133902" y="-67054"/>
            <a:ext cx="413982" cy="6314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AFD46-B195-4841-81E9-A2F4DC84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2840"/>
            <a:ext cx="2743200" cy="365125"/>
          </a:xfrm>
        </p:spPr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382226-67AD-40AA-A6FA-8AA96977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039" y="149292"/>
            <a:ext cx="10845112" cy="2596546"/>
          </a:xfrm>
          <a:prstGeom prst="rect">
            <a:avLst/>
          </a:prstGeom>
        </p:spPr>
      </p:pic>
      <p:pic>
        <p:nvPicPr>
          <p:cNvPr id="16" name="Picture 1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5472A32-7890-4013-B8C1-687ACC32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7" y="3031305"/>
            <a:ext cx="10919253" cy="30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127A-50A9-422B-A4A2-9974D35C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7B2E-ED21-432E-A6FF-17ED01765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FAAD-B3F2-402F-ACD7-9D749DE8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7A01-5258-44DF-9166-29BF0EC7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AFCB2-455B-4300-8C56-CE3FC641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222C6-9F0A-493C-8238-874E9227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BB54-D0B4-4E1A-863B-535859BA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picture containing indoor, different&#10;&#10;Description generated with high confidence">
            <a:extLst>
              <a:ext uri="{FF2B5EF4-FFF2-40B4-BE49-F238E27FC236}">
                <a16:creationId xmlns:a16="http://schemas.microsoft.com/office/drawing/2014/main" id="{A9C72F5A-AA63-443B-8FC8-00A094822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804" y="1605288"/>
            <a:ext cx="5803790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16B64-6E43-42C2-A960-75894E42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7" descr="A clock that is on display&#10;&#10;Description generated with high confidence">
            <a:extLst>
              <a:ext uri="{FF2B5EF4-FFF2-40B4-BE49-F238E27FC236}">
                <a16:creationId xmlns:a16="http://schemas.microsoft.com/office/drawing/2014/main" id="{74A0AAD6-CB51-471F-8F63-CC817CEF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7" y="3612156"/>
            <a:ext cx="4267200" cy="3315158"/>
          </a:xfrm>
          <a:prstGeom prst="rect">
            <a:avLst/>
          </a:prstGeom>
        </p:spPr>
      </p:pic>
      <p:pic>
        <p:nvPicPr>
          <p:cNvPr id="13" name="Picture 13" descr="A clock hanging on the wall&#10;&#10;Description generated with high confidence">
            <a:extLst>
              <a:ext uri="{FF2B5EF4-FFF2-40B4-BE49-F238E27FC236}">
                <a16:creationId xmlns:a16="http://schemas.microsoft.com/office/drawing/2014/main" id="{DDF605CA-E517-4650-840D-DB531FA3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833" y="3621526"/>
            <a:ext cx="4267200" cy="3287235"/>
          </a:xfrm>
          <a:prstGeom prst="rect">
            <a:avLst/>
          </a:pr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F4C49D9-CDEE-45CD-A230-87E151CEE2AE}"/>
              </a:ext>
            </a:extLst>
          </p:cNvPr>
          <p:cNvSpPr/>
          <p:nvPr/>
        </p:nvSpPr>
        <p:spPr>
          <a:xfrm>
            <a:off x="4719809" y="2984652"/>
            <a:ext cx="457200" cy="45720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4A3828A-21DF-4814-AE35-C868DF1971E8}"/>
              </a:ext>
            </a:extLst>
          </p:cNvPr>
          <p:cNvSpPr/>
          <p:nvPr/>
        </p:nvSpPr>
        <p:spPr>
          <a:xfrm>
            <a:off x="7822893" y="2984653"/>
            <a:ext cx="457200" cy="429659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C4A910F-4E69-4FBA-953A-7F394484B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834" y="408084"/>
            <a:ext cx="4267199" cy="3204989"/>
          </a:xfrm>
          <a:prstGeom prst="rect">
            <a:avLst/>
          </a:prstGeom>
        </p:spPr>
      </p:pic>
      <p:pic>
        <p:nvPicPr>
          <p:cNvPr id="9" name="Picture 9" descr="A picture containing indoor, wall, object&#10;&#10;Description generated with high confidence">
            <a:extLst>
              <a:ext uri="{FF2B5EF4-FFF2-40B4-BE49-F238E27FC236}">
                <a16:creationId xmlns:a16="http://schemas.microsoft.com/office/drawing/2014/main" id="{3F4CD164-CFE9-4399-BF63-975E9E5EC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377" y="453988"/>
            <a:ext cx="4267200" cy="320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C509-CE0F-47EB-8857-E6016B58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BF286-74FB-4C4A-9848-46AF0F522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system will monitor a patient's position, and the environment around them will react to their movements. A station will be located in the home to monitor the user’s vitals including EKG, oxygen in their blood, and their heart rate. The “room” will have 2 major appliances that are activated via facial or voice recognition. Lights and other items will turn on as the user moves throughout the “room”. There will be a door that is automatically opened when the user is trying to enter the room.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1312C-9C9A-4200-AF2D-CB4555B2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52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5244-C2A1-42A0-B247-7BBE8BA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Measuring Blood Oxygenation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E486F-49D1-439A-966E-5254AB347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4808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By shining a red light and an infrared light through an area on a patient containing an artery, the Sp02 level can be found by comparing the ratio of red light absorbed to infrared light absorbed.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Oxyhemoglobin absorbs more infrared light, while deoxyhemoglobin absorbs more red light.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EDABE-7DC3-42C0-80C6-3E4C3398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Eakerns </a:t>
            </a:r>
            <a:fld id="{330EA680-D336-4FF7-8B7A-9848BB0A1C32}" type="slidenum">
              <a:rPr lang="en-US"/>
              <a:t>20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F92AD68-D11C-4237-9001-26DE6AB9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551" y="1625107"/>
            <a:ext cx="3839227" cy="2042031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C6EE0C7C-F6F4-4053-949D-CDC6AC88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84" y="4048602"/>
            <a:ext cx="4256761" cy="1850549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83A2605-17F9-4371-AE55-52740C51B09B}"/>
              </a:ext>
            </a:extLst>
          </p:cNvPr>
          <p:cNvSpPr txBox="1"/>
          <p:nvPr/>
        </p:nvSpPr>
        <p:spPr>
          <a:xfrm>
            <a:off x="10138610" y="5486400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[5]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83A2605-17F9-4371-AE55-52740C51B09B}"/>
              </a:ext>
            </a:extLst>
          </p:cNvPr>
          <p:cNvSpPr txBox="1"/>
          <p:nvPr/>
        </p:nvSpPr>
        <p:spPr>
          <a:xfrm>
            <a:off x="9860380" y="3263064"/>
            <a:ext cx="2743200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62257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Pulse Oximetry Calculations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CE8C-994D-433A-B99D-D18725D7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As mentioned, the oxygenation of a person's blood is found by using the ratio of light absorbed.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Found using the equation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Where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4FDEF3-74CF-43A2-9234-F6143BB7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275" y="3179818"/>
            <a:ext cx="2181746" cy="6123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DBA647A-7D22-4F9C-8EB3-3E409A422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10" y="3920731"/>
            <a:ext cx="2475195" cy="11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8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F855853-F05E-4AE0-BEFA-F0A6D279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85" y="643466"/>
            <a:ext cx="8689030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03016F-34FE-4E59-94F9-2A0496968176}"/>
              </a:ext>
            </a:extLst>
          </p:cNvPr>
          <p:cNvSpPr txBox="1"/>
          <p:nvPr/>
        </p:nvSpPr>
        <p:spPr>
          <a:xfrm>
            <a:off x="9098071" y="55751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[5]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B1693-CDD7-4C2B-B897-768C997B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3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848A-F07F-4FB9-A417-A75E8527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DB690-1B6E-4E65-B802-1BDF6B7B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B392-F9CD-4338-93BF-74613BFB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5FAEFD7F-BE10-4671-B1A2-5C2D1DCF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73" y="3621711"/>
            <a:ext cx="10177848" cy="2652285"/>
          </a:xfrm>
          <a:prstGeom prst="rect">
            <a:avLst/>
          </a:prstGeom>
        </p:spPr>
      </p:pic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2D2B02-F4FF-4777-979C-9D52965E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73" y="848005"/>
            <a:ext cx="10177849" cy="26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21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374306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CE8C-994D-433A-B99D-D18725D7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4902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Peak detection and accurate readings from an ADC are the main tasks of the biomedical station's program.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An MSP430G2553 will be used in order to conserve on both the projects budget and power consumption.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G2553 has a 10-bit ADC which with the low voltage of the project will be sensitive up to 0.1 mV.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812EB5-1398-4C9F-8D58-490D49CF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71" y="1773369"/>
            <a:ext cx="5203633" cy="1530202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0D9BE7-4323-492D-8453-8B25515C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76" y="3833468"/>
            <a:ext cx="5120662" cy="149542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DCB1972-AE01-4AF7-BAA9-A52A0CC3ABB1}"/>
              </a:ext>
            </a:extLst>
          </p:cNvPr>
          <p:cNvSpPr/>
          <p:nvPr/>
        </p:nvSpPr>
        <p:spPr>
          <a:xfrm>
            <a:off x="6965542" y="24017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CC6-A28B-4888-A567-6C686CA7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Moving Forward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CE8C-994D-433A-B99D-D18725D7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Amplifiers must be acquired and tested before being integrated with filters.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Code will continue to be written. For EKG the values from the ADC must be graphed in real-time, while an algorithm needs to be written to control the LED's and calculate pulse oxygenation.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Once these are finished the two will be integrated allowing a laptop to display the patient's vitals.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88383-AEAD-43CB-A3D8-18D43D4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Zachary </a:t>
            </a:r>
            <a:r>
              <a:rPr lang="en-US" err="1"/>
              <a:t>Eakerns</a:t>
            </a:r>
            <a:r>
              <a:rPr lang="en-US"/>
              <a:t> </a:t>
            </a:r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32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B162-8C50-491B-9F2E-7DE227D8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Voice Recognition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456A-F4C5-43FB-95CA-05199F6C3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1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Matlab</a:t>
            </a:r>
            <a:r>
              <a:rPr lang="en-US">
                <a:cs typeface="Calibri"/>
              </a:rPr>
              <a:t> [7]</a:t>
            </a:r>
          </a:p>
          <a:p>
            <a:pPr lvl="1"/>
            <a:r>
              <a:rPr lang="en-US">
                <a:cs typeface="Calibri"/>
              </a:rPr>
              <a:t>Using the computer and its microphone to detect voice</a:t>
            </a:r>
          </a:p>
          <a:p>
            <a:pPr lvl="2"/>
            <a:r>
              <a:rPr lang="en-US">
                <a:cs typeface="Calibri"/>
              </a:rPr>
              <a:t>Allows for easier integration with the entire project</a:t>
            </a:r>
          </a:p>
          <a:p>
            <a:pPr lvl="2"/>
            <a:r>
              <a:rPr lang="en-US">
                <a:cs typeface="Calibri"/>
              </a:rPr>
              <a:t>Using the </a:t>
            </a:r>
            <a:r>
              <a:rPr lang="en-US" err="1">
                <a:cs typeface="Calibri"/>
              </a:rPr>
              <a:t>Voicebox</a:t>
            </a:r>
            <a:r>
              <a:rPr lang="en-US">
                <a:cs typeface="Calibri"/>
              </a:rPr>
              <a:t> Toolbox [9]</a:t>
            </a:r>
          </a:p>
          <a:p>
            <a:pPr lvl="2"/>
            <a:r>
              <a:rPr lang="en-US">
                <a:cs typeface="Calibri"/>
              </a:rPr>
              <a:t>Contains many voice and audio related functions</a:t>
            </a:r>
          </a:p>
          <a:p>
            <a:pPr marL="914400" lvl="2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FF203-EA68-48CF-A190-ADE1D8F4C579}"/>
              </a:ext>
            </a:extLst>
          </p:cNvPr>
          <p:cNvSpPr txBox="1"/>
          <p:nvPr/>
        </p:nvSpPr>
        <p:spPr>
          <a:xfrm>
            <a:off x="5961412" y="1468219"/>
            <a:ext cx="5405251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Process:</a:t>
            </a:r>
          </a:p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Ask user to set up phrases before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Type name of phrase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Speak the phrase (3x times)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Find the PSD of the signal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Set peaks as template</a:t>
            </a:r>
          </a:p>
          <a:p>
            <a:pPr indent="-514350">
              <a:buAutoNum type="arabicPeriod"/>
            </a:pPr>
            <a:r>
              <a:rPr lang="en-US" sz="2400">
                <a:cs typeface="Calibri"/>
              </a:rPr>
              <a:t>Speech recognition 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Poll for incoming phrases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Sample input 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Find the PSD of the signal </a:t>
            </a:r>
          </a:p>
          <a:p>
            <a:pPr marL="971550" lvl="1" indent="-514350">
              <a:buAutoNum type="arabicPeriod"/>
            </a:pPr>
            <a:r>
              <a:rPr lang="en-US" sz="2000">
                <a:cs typeface="Calibri"/>
              </a:rPr>
              <a:t>Compare peaks with Template</a:t>
            </a:r>
          </a:p>
          <a:p>
            <a:pPr marL="514350" indent="-514350">
              <a:buAutoNum type="arabicPeriod"/>
            </a:pPr>
            <a:endParaRPr lang="en-US" sz="24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12E7A-2D6B-4C32-94BC-5AD6094EDCCE}"/>
              </a:ext>
            </a:extLst>
          </p:cNvPr>
          <p:cNvSpPr txBox="1"/>
          <p:nvPr/>
        </p:nvSpPr>
        <p:spPr>
          <a:xfrm>
            <a:off x="970760" y="5063281"/>
            <a:ext cx="498961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*The system will be speaker dependent</a:t>
            </a:r>
            <a:endParaRPr lang="en-US"/>
          </a:p>
          <a:p>
            <a:pPr algn="ctr"/>
            <a:r>
              <a:rPr lang="en-US">
                <a:cs typeface="Calibri"/>
              </a:rPr>
              <a:t>(Only recognizing one specific person's commands)</a:t>
            </a:r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D6353-DFF5-4D1B-BACF-5B20611F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93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0A6FD-EAF9-45C7-9399-72AC044F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Christian Jensen </a:t>
            </a:r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545F878-DC44-488A-A9DC-92B020787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20" y="-4558"/>
            <a:ext cx="7091680" cy="65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75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4626-DDBA-44E9-93C3-DA1BB71C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175" y="107950"/>
            <a:ext cx="4448175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VoiceRecording.m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386A7-7B31-4B70-8646-3E84C29A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1159BC-2753-4B58-8482-3C40BD7E3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493847"/>
            <a:ext cx="7743825" cy="62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97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FEA6-8F1B-4199-A1A7-E0653AC0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VoiceReader.m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E1AFFB-0BAC-4897-9ABE-F4498C41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1F11E1-D2B6-4D1D-9AF5-51B45468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-39775"/>
            <a:ext cx="7667625" cy="68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4DDD27-28E9-4A5B-B5DF-34DC2D2B50F5}"/>
              </a:ext>
            </a:extLst>
          </p:cNvPr>
          <p:cNvCxnSpPr>
            <a:cxnSpLocks/>
            <a:stCxn id="202" idx="3"/>
          </p:cNvCxnSpPr>
          <p:nvPr/>
        </p:nvCxnSpPr>
        <p:spPr>
          <a:xfrm>
            <a:off x="1984603" y="4746671"/>
            <a:ext cx="995865" cy="5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FB1664B-0715-4D3C-B295-99584CF3E23F}"/>
              </a:ext>
            </a:extLst>
          </p:cNvPr>
          <p:cNvSpPr/>
          <p:nvPr/>
        </p:nvSpPr>
        <p:spPr>
          <a:xfrm>
            <a:off x="1802215" y="5003685"/>
            <a:ext cx="1188777" cy="1092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E4B56-2357-4C60-A028-DC9A6F57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9189"/>
            <a:ext cx="10515600" cy="1325563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3A4FF-6F7A-433A-BF4E-62675E29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0FE0D-F319-46E3-BCBA-C16C36E7BAFA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John Satterla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72F99-58F0-46D7-BF12-095DFB35424C}"/>
              </a:ext>
            </a:extLst>
          </p:cNvPr>
          <p:cNvSpPr/>
          <p:nvPr/>
        </p:nvSpPr>
        <p:spPr>
          <a:xfrm>
            <a:off x="776217" y="1409304"/>
            <a:ext cx="2891613" cy="1655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533671-8BFE-4173-90A8-FCB1E2F571AE}"/>
              </a:ext>
            </a:extLst>
          </p:cNvPr>
          <p:cNvGrpSpPr/>
          <p:nvPr/>
        </p:nvGrpSpPr>
        <p:grpSpPr>
          <a:xfrm>
            <a:off x="2732064" y="4547394"/>
            <a:ext cx="513629" cy="387178"/>
            <a:chOff x="5839185" y="3232161"/>
            <a:chExt cx="513629" cy="38717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28FE23-2887-4C76-9DDF-E5F433A58403}"/>
                </a:ext>
              </a:extLst>
            </p:cNvPr>
            <p:cNvSpPr/>
            <p:nvPr/>
          </p:nvSpPr>
          <p:spPr>
            <a:xfrm>
              <a:off x="5902411" y="3232161"/>
              <a:ext cx="387178" cy="38717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Picture 2" descr="Image result for bluetooth logo">
              <a:extLst>
                <a:ext uri="{FF2B5EF4-FFF2-40B4-BE49-F238E27FC236}">
                  <a16:creationId xmlns:a16="http://schemas.microsoft.com/office/drawing/2014/main" id="{B551B893-1B2A-4EFA-BD68-F8E254E6D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185" y="3232161"/>
              <a:ext cx="513629" cy="37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C9E642-499C-4F80-ABA3-54DAFDB879B3}"/>
              </a:ext>
            </a:extLst>
          </p:cNvPr>
          <p:cNvGrpSpPr/>
          <p:nvPr/>
        </p:nvGrpSpPr>
        <p:grpSpPr>
          <a:xfrm>
            <a:off x="2072510" y="3884717"/>
            <a:ext cx="1734047" cy="1734047"/>
            <a:chOff x="1036081" y="5123953"/>
            <a:chExt cx="1734047" cy="1734047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8C325DCA-5FE7-4F80-81E8-A85B21078E89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4C723655-BC61-4724-855C-F51A4FD5D22F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704AECA9-4C4B-4B5B-BD64-91C9C22D078C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DE0FF47-B7AF-4C74-A762-4EA2ECFBC5A0}"/>
              </a:ext>
            </a:extLst>
          </p:cNvPr>
          <p:cNvGrpSpPr/>
          <p:nvPr/>
        </p:nvGrpSpPr>
        <p:grpSpPr>
          <a:xfrm rot="18969844">
            <a:off x="5233208" y="3840912"/>
            <a:ext cx="1734047" cy="1734047"/>
            <a:chOff x="1036081" y="5123953"/>
            <a:chExt cx="1734047" cy="1734047"/>
          </a:xfrm>
        </p:grpSpPr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EC8AE6AD-10A7-41C6-95AD-73C449AF300E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E448DC7F-3812-400E-98DC-D7B627B449FC}"/>
                </a:ext>
              </a:extLst>
            </p:cNvPr>
            <p:cNvSpPr/>
            <p:nvPr/>
          </p:nvSpPr>
          <p:spPr>
            <a:xfrm>
              <a:off x="1263851" y="5370554"/>
              <a:ext cx="1238607" cy="123860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24C50E8F-7AFE-4546-BC9A-8FC2AB212A51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8" name="Graphic 117" descr="Computer">
            <a:extLst>
              <a:ext uri="{FF2B5EF4-FFF2-40B4-BE49-F238E27FC236}">
                <a16:creationId xmlns:a16="http://schemas.microsoft.com/office/drawing/2014/main" id="{F85185C9-0389-4DD8-9BDC-04ACF1996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3583" y="5082914"/>
            <a:ext cx="930871" cy="930871"/>
          </a:xfrm>
          <a:prstGeom prst="rect">
            <a:avLst/>
          </a:prstGeom>
        </p:spPr>
      </p:pic>
      <p:pic>
        <p:nvPicPr>
          <p:cNvPr id="120" name="Graphic 119" descr="Television">
            <a:extLst>
              <a:ext uri="{FF2B5EF4-FFF2-40B4-BE49-F238E27FC236}">
                <a16:creationId xmlns:a16="http://schemas.microsoft.com/office/drawing/2014/main" id="{E3BF01F4-4DA6-4E11-B4F5-F3E596ADF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6216" y="1391573"/>
            <a:ext cx="431664" cy="431664"/>
          </a:xfrm>
          <a:prstGeom prst="rect">
            <a:avLst/>
          </a:prstGeom>
        </p:spPr>
      </p:pic>
      <p:pic>
        <p:nvPicPr>
          <p:cNvPr id="126" name="Graphic 125" descr="Person with Cane">
            <a:extLst>
              <a:ext uri="{FF2B5EF4-FFF2-40B4-BE49-F238E27FC236}">
                <a16:creationId xmlns:a16="http://schemas.microsoft.com/office/drawing/2014/main" id="{F7176E40-EAB5-40B0-AE54-F31009339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676893" y="1728888"/>
            <a:ext cx="961010" cy="91440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7C03015D-BBBC-4296-BE64-BD4832E181D4}"/>
              </a:ext>
            </a:extLst>
          </p:cNvPr>
          <p:cNvSpPr/>
          <p:nvPr/>
        </p:nvSpPr>
        <p:spPr>
          <a:xfrm>
            <a:off x="9371973" y="1653789"/>
            <a:ext cx="422280" cy="97281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A4C33636-2D80-4207-AE66-B7B33EBA9E68}"/>
              </a:ext>
            </a:extLst>
          </p:cNvPr>
          <p:cNvSpPr/>
          <p:nvPr/>
        </p:nvSpPr>
        <p:spPr>
          <a:xfrm>
            <a:off x="9672261" y="2141957"/>
            <a:ext cx="88106" cy="88106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BA08D201-8BB3-4803-9373-9DB6AF865C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544" y="2678465"/>
            <a:ext cx="375763" cy="375763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C6D3C973-FBD2-4F03-A07D-54ADBCC9EC54}"/>
              </a:ext>
            </a:extLst>
          </p:cNvPr>
          <p:cNvSpPr txBox="1"/>
          <p:nvPr/>
        </p:nvSpPr>
        <p:spPr>
          <a:xfrm>
            <a:off x="8995314" y="2732331"/>
            <a:ext cx="13360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size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automatic door with facial recognition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9" name="Graphic 138" descr="Lamp">
            <a:extLst>
              <a:ext uri="{FF2B5EF4-FFF2-40B4-BE49-F238E27FC236}">
                <a16:creationId xmlns:a16="http://schemas.microsoft.com/office/drawing/2014/main" id="{77369FCE-68A2-449C-A0B7-7E121386FD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301" y="1453353"/>
            <a:ext cx="357500" cy="3575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3B7B476-B2C7-46B4-A381-AA09EDB27FC5}"/>
              </a:ext>
            </a:extLst>
          </p:cNvPr>
          <p:cNvSpPr txBox="1"/>
          <p:nvPr/>
        </p:nvSpPr>
        <p:spPr>
          <a:xfrm>
            <a:off x="1795559" y="6085054"/>
            <a:ext cx="12325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processing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tation, with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Voice Recognition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0" name="Graphic 149" descr="Web cam">
            <a:extLst>
              <a:ext uri="{FF2B5EF4-FFF2-40B4-BE49-F238E27FC236}">
                <a16:creationId xmlns:a16="http://schemas.microsoft.com/office/drawing/2014/main" id="{1D4CCCEB-8E19-4307-B511-6E04651729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8826" y="1825356"/>
            <a:ext cx="334008" cy="334008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5EBD729-DB24-4554-9B2C-41700F268B81}"/>
              </a:ext>
            </a:extLst>
          </p:cNvPr>
          <p:cNvGrpSpPr/>
          <p:nvPr/>
        </p:nvGrpSpPr>
        <p:grpSpPr>
          <a:xfrm>
            <a:off x="8342098" y="1591573"/>
            <a:ext cx="387178" cy="387178"/>
            <a:chOff x="3125518" y="5778630"/>
            <a:chExt cx="387178" cy="3871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51E0FE5-68C9-4262-8B0E-364BAECB036D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2" name="Picture 141" descr="Image result for zigbee logo">
              <a:extLst>
                <a:ext uri="{FF2B5EF4-FFF2-40B4-BE49-F238E27FC236}">
                  <a16:creationId xmlns:a16="http://schemas.microsoft.com/office/drawing/2014/main" id="{CAA2626A-BD27-4966-A84F-0E88AE7FB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F6DA08A-2D23-4CD4-9D9A-C834F350C27B}"/>
              </a:ext>
            </a:extLst>
          </p:cNvPr>
          <p:cNvGrpSpPr/>
          <p:nvPr/>
        </p:nvGrpSpPr>
        <p:grpSpPr>
          <a:xfrm rot="13500000">
            <a:off x="7930579" y="1326142"/>
            <a:ext cx="965435" cy="965435"/>
            <a:chOff x="1036081" y="5123953"/>
            <a:chExt cx="1734047" cy="1734047"/>
          </a:xfrm>
        </p:grpSpPr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F1208F09-C0C1-4A76-ACC9-C988F01DE869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B834E7DB-1E90-4156-8500-C60AE782DC90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Arc 154">
              <a:extLst>
                <a:ext uri="{FF2B5EF4-FFF2-40B4-BE49-F238E27FC236}">
                  <a16:creationId xmlns:a16="http://schemas.microsoft.com/office/drawing/2014/main" id="{2B408EAA-5A7C-4F83-94AE-FB2D7DE56EAC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4328E55-D860-47D3-9D81-6667F6A512E8}"/>
              </a:ext>
            </a:extLst>
          </p:cNvPr>
          <p:cNvGrpSpPr/>
          <p:nvPr/>
        </p:nvGrpSpPr>
        <p:grpSpPr>
          <a:xfrm>
            <a:off x="7498424" y="5447945"/>
            <a:ext cx="513629" cy="387178"/>
            <a:chOff x="5839185" y="3232161"/>
            <a:chExt cx="513629" cy="387178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67F3DF23-C914-4AE1-8FD4-D8A230DF66D9}"/>
                </a:ext>
              </a:extLst>
            </p:cNvPr>
            <p:cNvSpPr/>
            <p:nvPr/>
          </p:nvSpPr>
          <p:spPr>
            <a:xfrm>
              <a:off x="5902411" y="3232161"/>
              <a:ext cx="387178" cy="38717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7" name="Picture 2" descr="Image result for bluetooth logo">
              <a:extLst>
                <a:ext uri="{FF2B5EF4-FFF2-40B4-BE49-F238E27FC236}">
                  <a16:creationId xmlns:a16="http://schemas.microsoft.com/office/drawing/2014/main" id="{075CB6E5-7009-4F4B-8A42-79F71610E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185" y="3232161"/>
              <a:ext cx="513629" cy="37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250734-1072-4B39-9B9B-81DB01B03904}"/>
              </a:ext>
            </a:extLst>
          </p:cNvPr>
          <p:cNvSpPr txBox="1"/>
          <p:nvPr/>
        </p:nvSpPr>
        <p:spPr>
          <a:xfrm>
            <a:off x="8012052" y="5499021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Bluetooth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ToF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Beacon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5865D88-05BD-4A33-8C74-5A5ED8072E85}"/>
              </a:ext>
            </a:extLst>
          </p:cNvPr>
          <p:cNvGrpSpPr/>
          <p:nvPr/>
        </p:nvGrpSpPr>
        <p:grpSpPr>
          <a:xfrm>
            <a:off x="7566422" y="5864463"/>
            <a:ext cx="387178" cy="387178"/>
            <a:chOff x="3125518" y="5778630"/>
            <a:chExt cx="387178" cy="387178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FE252692-91AE-439E-A1EB-CCA45BF1DAC7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2" name="Picture 191" descr="Image result for zigbee logo">
              <a:extLst>
                <a:ext uri="{FF2B5EF4-FFF2-40B4-BE49-F238E27FC236}">
                  <a16:creationId xmlns:a16="http://schemas.microsoft.com/office/drawing/2014/main" id="{A862F27D-FBAB-457E-ADA7-00A440EA5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4FA47F1-54A2-42B2-B0B5-3DC706E9D64E}"/>
              </a:ext>
            </a:extLst>
          </p:cNvPr>
          <p:cNvSpPr txBox="1"/>
          <p:nvPr/>
        </p:nvSpPr>
        <p:spPr>
          <a:xfrm>
            <a:off x="8012052" y="5905447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Zigbee Module</a:t>
            </a:r>
          </a:p>
        </p:txBody>
      </p:sp>
      <p:pic>
        <p:nvPicPr>
          <p:cNvPr id="180" name="Graphic 179" descr="Lamp">
            <a:extLst>
              <a:ext uri="{FF2B5EF4-FFF2-40B4-BE49-F238E27FC236}">
                <a16:creationId xmlns:a16="http://schemas.microsoft.com/office/drawing/2014/main" id="{B63AC6FC-EA7B-40BE-A972-94921BC5A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7166" y="2683835"/>
            <a:ext cx="357500" cy="357500"/>
          </a:xfrm>
          <a:prstGeom prst="rect">
            <a:avLst/>
          </a:prstGeom>
        </p:spPr>
      </p:pic>
      <p:pic>
        <p:nvPicPr>
          <p:cNvPr id="181" name="Graphic 180" descr="Lamp">
            <a:extLst>
              <a:ext uri="{FF2B5EF4-FFF2-40B4-BE49-F238E27FC236}">
                <a16:creationId xmlns:a16="http://schemas.microsoft.com/office/drawing/2014/main" id="{A575D21A-3890-4CAA-B053-691B42A505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8556" y="2682324"/>
            <a:ext cx="357500" cy="357500"/>
          </a:xfrm>
          <a:prstGeom prst="rect">
            <a:avLst/>
          </a:prstGeom>
        </p:spPr>
      </p:pic>
      <p:pic>
        <p:nvPicPr>
          <p:cNvPr id="182" name="Graphic 181" descr="Lamp">
            <a:extLst>
              <a:ext uri="{FF2B5EF4-FFF2-40B4-BE49-F238E27FC236}">
                <a16:creationId xmlns:a16="http://schemas.microsoft.com/office/drawing/2014/main" id="{B3687A26-847E-40C0-8ACB-1A347AFF3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5844" y="1457309"/>
            <a:ext cx="357500" cy="357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45623E-8053-4CEB-BA44-5E19DF8C1C5F}"/>
              </a:ext>
            </a:extLst>
          </p:cNvPr>
          <p:cNvCxnSpPr>
            <a:stCxn id="8" idx="0"/>
            <a:endCxn id="8" idx="2"/>
          </p:cNvCxnSpPr>
          <p:nvPr/>
        </p:nvCxnSpPr>
        <p:spPr>
          <a:xfrm>
            <a:off x="2222024" y="1409304"/>
            <a:ext cx="0" cy="16557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8471A6A-A2BF-482F-9FDB-771DEDA45A53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776217" y="2237169"/>
            <a:ext cx="28916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phic 18" descr="Radio microphone">
            <a:extLst>
              <a:ext uri="{FF2B5EF4-FFF2-40B4-BE49-F238E27FC236}">
                <a16:creationId xmlns:a16="http://schemas.microsoft.com/office/drawing/2014/main" id="{1E62B077-65A7-4A5A-B98A-E9C29D71C6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95283" y="5150216"/>
            <a:ext cx="628452" cy="628452"/>
          </a:xfrm>
          <a:prstGeom prst="rect">
            <a:avLst/>
          </a:prstGeom>
        </p:spPr>
      </p:pic>
      <p:pic>
        <p:nvPicPr>
          <p:cNvPr id="1026" name="Picture 2" descr="Image result for washer icon">
            <a:extLst>
              <a:ext uri="{FF2B5EF4-FFF2-40B4-BE49-F238E27FC236}">
                <a16:creationId xmlns:a16="http://schemas.microsoft.com/office/drawing/2014/main" id="{682CA51C-D4FA-4256-9929-A9976E13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21" y="2666282"/>
            <a:ext cx="343725" cy="3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A849EC4A-D486-428D-8C08-AE812A312407}"/>
              </a:ext>
            </a:extLst>
          </p:cNvPr>
          <p:cNvSpPr txBox="1"/>
          <p:nvPr/>
        </p:nvSpPr>
        <p:spPr>
          <a:xfrm>
            <a:off x="1132455" y="3143525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Scale House Model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5C63A8-43C8-460A-B2D6-C27877BCB3E0}"/>
              </a:ext>
            </a:extLst>
          </p:cNvPr>
          <p:cNvGrpSpPr/>
          <p:nvPr/>
        </p:nvGrpSpPr>
        <p:grpSpPr>
          <a:xfrm>
            <a:off x="1597425" y="4553082"/>
            <a:ext cx="387178" cy="387178"/>
            <a:chOff x="3125518" y="5778630"/>
            <a:chExt cx="387178" cy="387178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62919299-665C-4367-B77A-3DA4113FB433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3" name="Picture 202" descr="Image result for zigbee logo">
              <a:extLst>
                <a:ext uri="{FF2B5EF4-FFF2-40B4-BE49-F238E27FC236}">
                  <a16:creationId xmlns:a16="http://schemas.microsoft.com/office/drawing/2014/main" id="{EA13AA1A-3116-4320-9B48-C1EE1F209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6973FC6-EAF7-49A1-81CE-4D8EBF9DAAB8}"/>
              </a:ext>
            </a:extLst>
          </p:cNvPr>
          <p:cNvGrpSpPr/>
          <p:nvPr/>
        </p:nvGrpSpPr>
        <p:grpSpPr>
          <a:xfrm rot="20052021">
            <a:off x="1335095" y="4088343"/>
            <a:ext cx="965435" cy="965435"/>
            <a:chOff x="1036081" y="5123953"/>
            <a:chExt cx="1734047" cy="1734047"/>
          </a:xfrm>
        </p:grpSpPr>
        <p:sp>
          <p:nvSpPr>
            <p:cNvPr id="205" name="Arc 204">
              <a:extLst>
                <a:ext uri="{FF2B5EF4-FFF2-40B4-BE49-F238E27FC236}">
                  <a16:creationId xmlns:a16="http://schemas.microsoft.com/office/drawing/2014/main" id="{2E0E4D02-B5A4-47AF-8F94-D508CF263D72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Arc 205">
              <a:extLst>
                <a:ext uri="{FF2B5EF4-FFF2-40B4-BE49-F238E27FC236}">
                  <a16:creationId xmlns:a16="http://schemas.microsoft.com/office/drawing/2014/main" id="{3A83370C-6B16-4F0B-AD4A-27CD3866B1E9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74820E83-72DA-483E-80E7-7390C25B63DB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F8BB089-4BC3-43BE-9C13-49B4BC9EDE74}"/>
              </a:ext>
            </a:extLst>
          </p:cNvPr>
          <p:cNvSpPr/>
          <p:nvPr/>
        </p:nvSpPr>
        <p:spPr>
          <a:xfrm>
            <a:off x="3844224" y="1389590"/>
            <a:ext cx="1188777" cy="1092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B1E267-779B-45AC-94DD-40B0CB0EEB5B}"/>
              </a:ext>
            </a:extLst>
          </p:cNvPr>
          <p:cNvSpPr txBox="1"/>
          <p:nvPr/>
        </p:nvSpPr>
        <p:spPr>
          <a:xfrm>
            <a:off x="3801602" y="2472007"/>
            <a:ext cx="1232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Biomedical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Station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Heartbeat">
            <a:extLst>
              <a:ext uri="{FF2B5EF4-FFF2-40B4-BE49-F238E27FC236}">
                <a16:creationId xmlns:a16="http://schemas.microsoft.com/office/drawing/2014/main" id="{9F6D5FFE-6BD6-497F-9532-7E59122F22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72299" y="1481899"/>
            <a:ext cx="914400" cy="9144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4578A0B-16E9-4E8A-BD20-57DFDC2BDF17}"/>
              </a:ext>
            </a:extLst>
          </p:cNvPr>
          <p:cNvSpPr/>
          <p:nvPr/>
        </p:nvSpPr>
        <p:spPr>
          <a:xfrm>
            <a:off x="8849986" y="1557388"/>
            <a:ext cx="1626670" cy="1234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86BEDD-3916-487C-9D8E-32A808574B43}"/>
              </a:ext>
            </a:extLst>
          </p:cNvPr>
          <p:cNvGrpSpPr/>
          <p:nvPr/>
        </p:nvGrpSpPr>
        <p:grpSpPr>
          <a:xfrm>
            <a:off x="7561650" y="6304783"/>
            <a:ext cx="387178" cy="387178"/>
            <a:chOff x="7040083" y="913528"/>
            <a:chExt cx="387178" cy="387178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6DD0098-030D-4F15-9FE0-4586F4A44F73}"/>
                </a:ext>
              </a:extLst>
            </p:cNvPr>
            <p:cNvSpPr/>
            <p:nvPr/>
          </p:nvSpPr>
          <p:spPr>
            <a:xfrm>
              <a:off x="7040083" y="913528"/>
              <a:ext cx="387178" cy="38717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8" name="Picture 4" descr="Image result for microcontroller icon">
              <a:extLst>
                <a:ext uri="{FF2B5EF4-FFF2-40B4-BE49-F238E27FC236}">
                  <a16:creationId xmlns:a16="http://schemas.microsoft.com/office/drawing/2014/main" id="{AE0E5267-B949-4A73-BB5D-B0D4F91A6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702" y="966348"/>
              <a:ext cx="273938" cy="27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47A55EB-703E-4FCB-81EE-EC44901209AD}"/>
              </a:ext>
            </a:extLst>
          </p:cNvPr>
          <p:cNvSpPr txBox="1"/>
          <p:nvPr/>
        </p:nvSpPr>
        <p:spPr>
          <a:xfrm>
            <a:off x="8004798" y="6355622"/>
            <a:ext cx="274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Microcontroller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00995F7-9FAA-409F-A312-6F30925082B3}"/>
              </a:ext>
            </a:extLst>
          </p:cNvPr>
          <p:cNvGrpSpPr/>
          <p:nvPr/>
        </p:nvGrpSpPr>
        <p:grpSpPr>
          <a:xfrm>
            <a:off x="5105260" y="1403457"/>
            <a:ext cx="387178" cy="387178"/>
            <a:chOff x="7040083" y="913528"/>
            <a:chExt cx="387178" cy="38717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1BDBEDFF-03B3-4AEE-B458-7CF3BBCB69A3}"/>
                </a:ext>
              </a:extLst>
            </p:cNvPr>
            <p:cNvSpPr/>
            <p:nvPr/>
          </p:nvSpPr>
          <p:spPr>
            <a:xfrm>
              <a:off x="7040083" y="913528"/>
              <a:ext cx="387178" cy="38717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Picture 4" descr="Image result for microcontroller icon">
              <a:extLst>
                <a:ext uri="{FF2B5EF4-FFF2-40B4-BE49-F238E27FC236}">
                  <a16:creationId xmlns:a16="http://schemas.microsoft.com/office/drawing/2014/main" id="{DCAD2278-7153-4BCE-82B1-1AD8896D0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702" y="966348"/>
              <a:ext cx="273938" cy="27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4A170A3-C24C-4C87-8496-9A9EBC71F626}"/>
              </a:ext>
            </a:extLst>
          </p:cNvPr>
          <p:cNvGrpSpPr/>
          <p:nvPr/>
        </p:nvGrpSpPr>
        <p:grpSpPr>
          <a:xfrm>
            <a:off x="8342098" y="2166259"/>
            <a:ext cx="387178" cy="387178"/>
            <a:chOff x="7040083" y="913528"/>
            <a:chExt cx="387178" cy="387178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006BBDBC-0A22-4E45-9E71-CD3738913198}"/>
                </a:ext>
              </a:extLst>
            </p:cNvPr>
            <p:cNvSpPr/>
            <p:nvPr/>
          </p:nvSpPr>
          <p:spPr>
            <a:xfrm>
              <a:off x="7040083" y="913528"/>
              <a:ext cx="387178" cy="38717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8" name="Picture 4" descr="Image result for microcontroller icon">
              <a:extLst>
                <a:ext uri="{FF2B5EF4-FFF2-40B4-BE49-F238E27FC236}">
                  <a16:creationId xmlns:a16="http://schemas.microsoft.com/office/drawing/2014/main" id="{E1EE14D0-A064-4AAA-82A3-457443BC6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702" y="966348"/>
              <a:ext cx="273938" cy="27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E14B7A-2562-4F7E-B958-D1FCEBDEE340}"/>
              </a:ext>
            </a:extLst>
          </p:cNvPr>
          <p:cNvCxnSpPr>
            <a:stCxn id="138" idx="2"/>
            <a:endCxn id="87" idx="0"/>
          </p:cNvCxnSpPr>
          <p:nvPr/>
        </p:nvCxnSpPr>
        <p:spPr>
          <a:xfrm>
            <a:off x="8535687" y="1978751"/>
            <a:ext cx="0" cy="187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9119F95-E89D-430D-9E8D-DBE9CFE94A37}"/>
              </a:ext>
            </a:extLst>
          </p:cNvPr>
          <p:cNvGrpSpPr/>
          <p:nvPr/>
        </p:nvGrpSpPr>
        <p:grpSpPr>
          <a:xfrm>
            <a:off x="2205162" y="4545238"/>
            <a:ext cx="387178" cy="387178"/>
            <a:chOff x="7040083" y="913528"/>
            <a:chExt cx="387178" cy="387178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176F0C24-DEA8-42AA-ABE6-B976DA660B58}"/>
                </a:ext>
              </a:extLst>
            </p:cNvPr>
            <p:cNvSpPr/>
            <p:nvPr/>
          </p:nvSpPr>
          <p:spPr>
            <a:xfrm>
              <a:off x="7040083" y="913528"/>
              <a:ext cx="387178" cy="38717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9" name="Picture 4" descr="Image result for microcontroller icon">
              <a:extLst>
                <a:ext uri="{FF2B5EF4-FFF2-40B4-BE49-F238E27FC236}">
                  <a16:creationId xmlns:a16="http://schemas.microsoft.com/office/drawing/2014/main" id="{961FC1CB-C85D-423D-AC7B-B7580CEA8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702" y="966348"/>
              <a:ext cx="273938" cy="27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0D5C764-EAB8-4744-9040-F16437E5CFFB}"/>
              </a:ext>
            </a:extLst>
          </p:cNvPr>
          <p:cNvGrpSpPr/>
          <p:nvPr/>
        </p:nvGrpSpPr>
        <p:grpSpPr>
          <a:xfrm>
            <a:off x="5105259" y="1996186"/>
            <a:ext cx="387178" cy="387178"/>
            <a:chOff x="3125518" y="5778630"/>
            <a:chExt cx="387178" cy="387178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D6B25B2E-6696-494E-AF50-B2F7B7ADAC06}"/>
                </a:ext>
              </a:extLst>
            </p:cNvPr>
            <p:cNvSpPr/>
            <p:nvPr/>
          </p:nvSpPr>
          <p:spPr>
            <a:xfrm>
              <a:off x="3125518" y="5778630"/>
              <a:ext cx="387178" cy="3871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6" name="Picture 105" descr="Image result for zigbee logo">
              <a:extLst>
                <a:ext uri="{FF2B5EF4-FFF2-40B4-BE49-F238E27FC236}">
                  <a16:creationId xmlns:a16="http://schemas.microsoft.com/office/drawing/2014/main" id="{775B0F1C-28CA-479E-A433-EC538BD43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07" y="5831772"/>
              <a:ext cx="27699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39694D5-FAD4-4130-905D-25C2E7DA5E49}"/>
              </a:ext>
            </a:extLst>
          </p:cNvPr>
          <p:cNvGrpSpPr/>
          <p:nvPr/>
        </p:nvGrpSpPr>
        <p:grpSpPr>
          <a:xfrm rot="8061919">
            <a:off x="4820275" y="1843609"/>
            <a:ext cx="965435" cy="965435"/>
            <a:chOff x="1036081" y="5123953"/>
            <a:chExt cx="1734047" cy="1734047"/>
          </a:xfrm>
        </p:grpSpPr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15ADB998-AC0D-4237-A095-42CCEC08DD7F}"/>
                </a:ext>
              </a:extLst>
            </p:cNvPr>
            <p:cNvSpPr/>
            <p:nvPr/>
          </p:nvSpPr>
          <p:spPr>
            <a:xfrm>
              <a:off x="1521205" y="5577878"/>
              <a:ext cx="723900" cy="723900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D77852EA-1F48-4A31-8079-EB8021A3AEBA}"/>
                </a:ext>
              </a:extLst>
            </p:cNvPr>
            <p:cNvSpPr/>
            <p:nvPr/>
          </p:nvSpPr>
          <p:spPr>
            <a:xfrm>
              <a:off x="1263851" y="5370555"/>
              <a:ext cx="1238607" cy="123860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16871F2F-D20B-4D75-B088-CD44E49E2F0A}"/>
                </a:ext>
              </a:extLst>
            </p:cNvPr>
            <p:cNvSpPr/>
            <p:nvPr/>
          </p:nvSpPr>
          <p:spPr>
            <a:xfrm>
              <a:off x="1036081" y="5123953"/>
              <a:ext cx="1734047" cy="1734047"/>
            </a:xfrm>
            <a:prstGeom prst="arc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0DD712-525B-4685-A8EA-CEC5A28BEB4B}"/>
              </a:ext>
            </a:extLst>
          </p:cNvPr>
          <p:cNvCxnSpPr/>
          <p:nvPr/>
        </p:nvCxnSpPr>
        <p:spPr>
          <a:xfrm>
            <a:off x="5302992" y="1810853"/>
            <a:ext cx="0" cy="187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D53EEDD-F48E-4B6B-9E16-7D2885781E5E}"/>
              </a:ext>
            </a:extLst>
          </p:cNvPr>
          <p:cNvCxnSpPr>
            <a:stCxn id="84" idx="0"/>
            <a:endCxn id="120" idx="0"/>
          </p:cNvCxnSpPr>
          <p:nvPr/>
        </p:nvCxnSpPr>
        <p:spPr>
          <a:xfrm rot="16200000" flipV="1">
            <a:off x="4099507" y="204114"/>
            <a:ext cx="11884" cy="2386801"/>
          </a:xfrm>
          <a:prstGeom prst="bentConnector3">
            <a:avLst>
              <a:gd name="adj1" fmla="val 20235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2A5F785-A477-4318-83A5-7C476246C4D3}"/>
              </a:ext>
            </a:extLst>
          </p:cNvPr>
          <p:cNvGrpSpPr/>
          <p:nvPr/>
        </p:nvGrpSpPr>
        <p:grpSpPr>
          <a:xfrm>
            <a:off x="5793601" y="4455085"/>
            <a:ext cx="513629" cy="387178"/>
            <a:chOff x="5839185" y="3232161"/>
            <a:chExt cx="513629" cy="387178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F33C0005-B997-478F-8AFE-5E1E3233321D}"/>
                </a:ext>
              </a:extLst>
            </p:cNvPr>
            <p:cNvSpPr/>
            <p:nvPr/>
          </p:nvSpPr>
          <p:spPr>
            <a:xfrm>
              <a:off x="5902411" y="3232161"/>
              <a:ext cx="387178" cy="38717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6" name="Picture 2" descr="Image result for bluetooth logo">
              <a:extLst>
                <a:ext uri="{FF2B5EF4-FFF2-40B4-BE49-F238E27FC236}">
                  <a16:creationId xmlns:a16="http://schemas.microsoft.com/office/drawing/2014/main" id="{37FBB9C5-43E4-4154-9CAB-94A1A3699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185" y="3232161"/>
              <a:ext cx="513629" cy="37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10BB6519-BB34-4CF6-8837-B7F668065A97}"/>
              </a:ext>
            </a:extLst>
          </p:cNvPr>
          <p:cNvSpPr txBox="1"/>
          <p:nvPr/>
        </p:nvSpPr>
        <p:spPr>
          <a:xfrm>
            <a:off x="5442608" y="4894483"/>
            <a:ext cx="12325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black"/>
                </a:solidFill>
                <a:latin typeface="Calibri" panose="020F0502020204030204"/>
              </a:rPr>
              <a:t>Portable Location Detection Device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5756EBD-90BA-4759-BE36-F16552F0D07E}"/>
              </a:ext>
            </a:extLst>
          </p:cNvPr>
          <p:cNvCxnSpPr>
            <a:cxnSpLocks/>
            <a:stCxn id="1033" idx="0"/>
            <a:endCxn id="98" idx="2"/>
          </p:cNvCxnSpPr>
          <p:nvPr/>
        </p:nvCxnSpPr>
        <p:spPr>
          <a:xfrm flipV="1">
            <a:off x="2396604" y="4932416"/>
            <a:ext cx="2147" cy="7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925C1E7-086E-4888-B936-FF87F495A88D}"/>
              </a:ext>
            </a:extLst>
          </p:cNvPr>
          <p:cNvCxnSpPr>
            <a:cxnSpLocks/>
            <a:endCxn id="87" idx="3"/>
          </p:cNvCxnSpPr>
          <p:nvPr/>
        </p:nvCxnSpPr>
        <p:spPr>
          <a:xfrm flipH="1">
            <a:off x="8729276" y="2359848"/>
            <a:ext cx="120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Graphic 38" descr="Laptop">
            <a:extLst>
              <a:ext uri="{FF2B5EF4-FFF2-40B4-BE49-F238E27FC236}">
                <a16:creationId xmlns:a16="http://schemas.microsoft.com/office/drawing/2014/main" id="{92AA4E27-2FD2-482A-AE2E-67A3E528DF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67869" y="2059187"/>
            <a:ext cx="504104" cy="504104"/>
          </a:xfrm>
          <a:prstGeom prst="rect">
            <a:avLst/>
          </a:prstGeom>
        </p:spPr>
      </p:pic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12109BF-6BA0-4657-9802-E79579D2E016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5039358" y="1597046"/>
            <a:ext cx="659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31EF538B-E308-4C44-A4EB-EFC61EBFF988}"/>
              </a:ext>
            </a:extLst>
          </p:cNvPr>
          <p:cNvSpPr txBox="1"/>
          <p:nvPr/>
        </p:nvSpPr>
        <p:spPr>
          <a:xfrm>
            <a:off x="730785" y="919891"/>
            <a:ext cx="12325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LEDs to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represent Lights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8BDC8E-6EF8-43EC-B1F0-7BB67C8C3C26}"/>
              </a:ext>
            </a:extLst>
          </p:cNvPr>
          <p:cNvCxnSpPr>
            <a:stCxn id="132" idx="2"/>
            <a:endCxn id="139" idx="3"/>
          </p:cNvCxnSpPr>
          <p:nvPr/>
        </p:nvCxnSpPr>
        <p:spPr>
          <a:xfrm flipH="1">
            <a:off x="1150801" y="1335389"/>
            <a:ext cx="196245" cy="29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A039239-86A8-4967-A58C-83BC0783D1D0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1347046" y="1335389"/>
            <a:ext cx="2041947" cy="7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8A15756-E40C-4AE3-9B1D-26E762D62FF5}"/>
              </a:ext>
            </a:extLst>
          </p:cNvPr>
          <p:cNvCxnSpPr>
            <a:cxnSpLocks/>
            <a:stCxn id="132" idx="2"/>
            <a:endCxn id="180" idx="0"/>
          </p:cNvCxnSpPr>
          <p:nvPr/>
        </p:nvCxnSpPr>
        <p:spPr>
          <a:xfrm flipH="1">
            <a:off x="975916" y="1335389"/>
            <a:ext cx="371130" cy="134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7A3F7BB-759B-44B1-BCEC-6982EE7A624F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1347046" y="1335389"/>
            <a:ext cx="2030568" cy="1307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9784C2BD-A3B9-4DAF-93F2-0CF14153FFB1}"/>
              </a:ext>
            </a:extLst>
          </p:cNvPr>
          <p:cNvSpPr txBox="1"/>
          <p:nvPr/>
        </p:nvSpPr>
        <p:spPr>
          <a:xfrm>
            <a:off x="3132954" y="3097824"/>
            <a:ext cx="13009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based washer representation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F64046-F41C-4B9E-BAE9-7BC22489689A}"/>
              </a:ext>
            </a:extLst>
          </p:cNvPr>
          <p:cNvCxnSpPr>
            <a:cxnSpLocks/>
            <a:endCxn id="1026" idx="3"/>
          </p:cNvCxnSpPr>
          <p:nvPr/>
        </p:nvCxnSpPr>
        <p:spPr>
          <a:xfrm flipH="1" flipV="1">
            <a:off x="2766146" y="2838145"/>
            <a:ext cx="559698" cy="305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8C4127D-83F2-4BDD-8DBF-4C1DF3B793E6}"/>
              </a:ext>
            </a:extLst>
          </p:cNvPr>
          <p:cNvSpPr txBox="1"/>
          <p:nvPr/>
        </p:nvSpPr>
        <p:spPr>
          <a:xfrm>
            <a:off x="1806160" y="934338"/>
            <a:ext cx="12325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LCD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screen represents TV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73EE01-8FD4-4C17-9145-D394B67AF337}"/>
              </a:ext>
            </a:extLst>
          </p:cNvPr>
          <p:cNvCxnSpPr>
            <a:stCxn id="151" idx="2"/>
            <a:endCxn id="120" idx="1"/>
          </p:cNvCxnSpPr>
          <p:nvPr/>
        </p:nvCxnSpPr>
        <p:spPr>
          <a:xfrm>
            <a:off x="2422421" y="1349836"/>
            <a:ext cx="273795" cy="25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B36FB867-4549-431D-AFA5-7240663AC352}"/>
              </a:ext>
            </a:extLst>
          </p:cNvPr>
          <p:cNvSpPr txBox="1"/>
          <p:nvPr/>
        </p:nvSpPr>
        <p:spPr>
          <a:xfrm>
            <a:off x="-56949" y="3288901"/>
            <a:ext cx="13976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fan to represent ceiling fan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0011A2-940E-4FF0-9833-8F68212ACBE6}"/>
              </a:ext>
            </a:extLst>
          </p:cNvPr>
          <p:cNvCxnSpPr>
            <a:stCxn id="160" idx="0"/>
            <a:endCxn id="1030" idx="1"/>
          </p:cNvCxnSpPr>
          <p:nvPr/>
        </p:nvCxnSpPr>
        <p:spPr>
          <a:xfrm flipV="1">
            <a:off x="641899" y="2866347"/>
            <a:ext cx="721645" cy="42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F2B260F-97D3-4256-BA20-B106A56F5467}"/>
              </a:ext>
            </a:extLst>
          </p:cNvPr>
          <p:cNvSpPr txBox="1"/>
          <p:nvPr/>
        </p:nvSpPr>
        <p:spPr>
          <a:xfrm>
            <a:off x="5658811" y="1377783"/>
            <a:ext cx="16673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Biomedical station gets EKG, heart rate, and blood oxygenation of the user, relays information to the Central processing station. Zigbee module takes commands from central processing station to control devices 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12B8E9F-14AF-4B17-9FE4-57541B08C50F}"/>
              </a:ext>
            </a:extLst>
          </p:cNvPr>
          <p:cNvSpPr txBox="1"/>
          <p:nvPr/>
        </p:nvSpPr>
        <p:spPr>
          <a:xfrm>
            <a:off x="8789631" y="586282"/>
            <a:ext cx="173377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Door can be opened automatically via facial recognition or control from central processing station via Zigbee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86F6068-A364-4F7E-A538-5C369935C542}"/>
              </a:ext>
            </a:extLst>
          </p:cNvPr>
          <p:cNvSpPr txBox="1"/>
          <p:nvPr/>
        </p:nvSpPr>
        <p:spPr>
          <a:xfrm>
            <a:off x="3604920" y="5285360"/>
            <a:ext cx="18308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processing station (computer)</a:t>
            </a:r>
            <a:r>
              <a:rPr kumimoji="0" lang="en-US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displays system information and can control devices via voice commands. Communicates with rest of devices via Zigbee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F0DBB63-2EBE-423A-A2F6-3D590CA607E0}"/>
              </a:ext>
            </a:extLst>
          </p:cNvPr>
          <p:cNvSpPr txBox="1"/>
          <p:nvPr/>
        </p:nvSpPr>
        <p:spPr>
          <a:xfrm>
            <a:off x="6936380" y="4044367"/>
            <a:ext cx="183089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noProof="0">
                <a:solidFill>
                  <a:prstClr val="black"/>
                </a:solidFill>
                <a:latin typeface="Calibri" panose="020F0502020204030204"/>
              </a:rPr>
              <a:t>Portable BLE Time of Flight device reacts to movements of user throughout the room and devices turn on inside the small scale model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6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9" grpId="0"/>
      <p:bldP spid="151" grpId="0"/>
      <p:bldP spid="160" grpId="0"/>
      <p:bldP spid="161" grpId="0"/>
      <p:bldP spid="163" grpId="0"/>
      <p:bldP spid="164" grpId="0"/>
      <p:bldP spid="1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A71C-D265-49B4-9546-0156AB21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Voice Recognition – Noise Filtering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825B3-263D-439E-A996-FA676DA0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Christian Jensen </a:t>
            </a:r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AD514-44C0-492D-A75A-28E0D348B3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Objective:</a:t>
            </a:r>
          </a:p>
          <a:p>
            <a:pPr lvl="1"/>
            <a:r>
              <a:rPr lang="en-US">
                <a:cs typeface="Calibri"/>
              </a:rPr>
              <a:t>Isolate users' speech from background noise</a:t>
            </a:r>
          </a:p>
          <a:p>
            <a:r>
              <a:rPr lang="en-US">
                <a:cs typeface="Calibri"/>
              </a:rPr>
              <a:t>Method:</a:t>
            </a:r>
          </a:p>
          <a:p>
            <a:pPr lvl="1"/>
            <a:r>
              <a:rPr lang="en-US">
                <a:cs typeface="Calibri"/>
              </a:rPr>
              <a:t>Adaptive filter[13]</a:t>
            </a:r>
          </a:p>
          <a:p>
            <a:pPr lvl="2"/>
            <a:r>
              <a:rPr lang="en-US">
                <a:cs typeface="Calibri"/>
              </a:rPr>
              <a:t>Requires noise data – noise.wav</a:t>
            </a:r>
          </a:p>
          <a:p>
            <a:pPr lvl="2"/>
            <a:r>
              <a:rPr lang="en-US">
                <a:cs typeface="Calibri"/>
              </a:rPr>
              <a:t>Still working through example code*</a:t>
            </a:r>
          </a:p>
          <a:p>
            <a:pPr lvl="2"/>
            <a:endParaRPr lang="en-US">
              <a:cs typeface="Calibri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65A9A2A-783E-4C68-858C-A3FCCEB7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4328"/>
            <a:ext cx="4362450" cy="2144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895C8A-7584-4D41-8B29-8814FEBFF898}"/>
              </a:ext>
            </a:extLst>
          </p:cNvPr>
          <p:cNvSpPr/>
          <p:nvPr/>
        </p:nvSpPr>
        <p:spPr>
          <a:xfrm>
            <a:off x="962025" y="4371975"/>
            <a:ext cx="3971925" cy="9906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7530CE5-30E9-4B4B-BFF4-8AF8B4A7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748069"/>
            <a:ext cx="2743200" cy="1594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CB87CF-BF9E-4832-A8CB-6197D62A169D}"/>
              </a:ext>
            </a:extLst>
          </p:cNvPr>
          <p:cNvSpPr txBox="1"/>
          <p:nvPr/>
        </p:nvSpPr>
        <p:spPr>
          <a:xfrm>
            <a:off x="1270000" y="1376680"/>
            <a:ext cx="44196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Least</a:t>
            </a:r>
            <a:r>
              <a:rPr lang="en-US">
                <a:cs typeface="Calibri"/>
              </a:rPr>
              <a:t> Mean Squared adaptive filter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6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83A6F-B81E-4A9A-AA8F-568BA962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7942C0-F4EF-49D6-B66D-A03EA74AAFB4}"/>
              </a:ext>
            </a:extLst>
          </p:cNvPr>
          <p:cNvSpPr txBox="1">
            <a:spLocks/>
          </p:cNvSpPr>
          <p:nvPr/>
        </p:nvSpPr>
        <p:spPr>
          <a:xfrm>
            <a:off x="1693178" y="109320"/>
            <a:ext cx="9144000" cy="1570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Face Recognition</a:t>
            </a:r>
            <a:br>
              <a:rPr lang="en-US"/>
            </a:br>
            <a:r>
              <a:rPr lang="en-US" sz="3200"/>
              <a:t>Using OpenCV v3.4 and Python v2.7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D053C-7AE5-45CE-9B5A-5ECA8C456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79711" y="2957206"/>
            <a:ext cx="2407156" cy="2316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05B81-A39D-4C82-A123-4EC378FCF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00650" y="2957206"/>
            <a:ext cx="4094851" cy="2588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2A09E-E134-4E90-8F59-F4F64A67A13A}"/>
              </a:ext>
            </a:extLst>
          </p:cNvPr>
          <p:cNvSpPr txBox="1"/>
          <p:nvPr/>
        </p:nvSpPr>
        <p:spPr>
          <a:xfrm>
            <a:off x="5266875" y="5731293"/>
            <a:ext cx="396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asturbulla.org/index.php?option=com_content&amp;id=23848:un-paso-mas-hacia-la-opresion-absoluta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d/3.0/"/>
              </a:rPr>
              <a:t>CC BY-ND</a:t>
            </a:r>
            <a:endParaRPr 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BECF5-D6D5-42EF-9097-6C6D06D17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542772" y="2957206"/>
            <a:ext cx="2588812" cy="2588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B0E597-1DB0-401F-9F77-C1C3D82303E5}"/>
              </a:ext>
            </a:extLst>
          </p:cNvPr>
          <p:cNvSpPr txBox="1"/>
          <p:nvPr/>
        </p:nvSpPr>
        <p:spPr>
          <a:xfrm>
            <a:off x="9542772" y="5703956"/>
            <a:ext cx="221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edupics.com/coloring-page-to-walk-out-the-door-i13534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A6F02A-E0D4-4680-805B-2C541591F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454" y="2701418"/>
            <a:ext cx="2441257" cy="3080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0B6D1-21CA-4BA8-8CB8-1F334684BD66}"/>
              </a:ext>
            </a:extLst>
          </p:cNvPr>
          <p:cNvSpPr txBox="1"/>
          <p:nvPr/>
        </p:nvSpPr>
        <p:spPr>
          <a:xfrm>
            <a:off x="170386" y="5962125"/>
            <a:ext cx="108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://cassam-isanyonethere.blogspot.com/2012/04/g-is-for-growing-old-gracefull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d/3.0/"/>
              </a:rPr>
              <a:t>CC BY-ND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15EED-0880-4E94-8710-85E142B05A4D}"/>
              </a:ext>
            </a:extLst>
          </p:cNvPr>
          <p:cNvSpPr txBox="1"/>
          <p:nvPr/>
        </p:nvSpPr>
        <p:spPr>
          <a:xfrm>
            <a:off x="154547" y="1935611"/>
            <a:ext cx="1185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Goal: Detect recognized user’s face to open a door automatically. </a:t>
            </a:r>
          </a:p>
        </p:txBody>
      </p:sp>
    </p:spTree>
    <p:extLst>
      <p:ext uri="{BB962C8B-B14F-4D97-AF65-F5344CB8AC3E}">
        <p14:creationId xmlns:p14="http://schemas.microsoft.com/office/powerpoint/2010/main" val="1414264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2E046-91CE-49EF-9BE9-0B576B20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[ 9 ] [10] Zarka McClung </a:t>
            </a:r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0830EC-3F74-4A32-BEF1-C1A259C38A07}"/>
              </a:ext>
            </a:extLst>
          </p:cNvPr>
          <p:cNvSpPr txBox="1">
            <a:spLocks/>
          </p:cNvSpPr>
          <p:nvPr/>
        </p:nvSpPr>
        <p:spPr>
          <a:xfrm>
            <a:off x="351692" y="423645"/>
            <a:ext cx="11465170" cy="1570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Face Recognition</a:t>
            </a:r>
            <a:br>
              <a:rPr lang="en-US"/>
            </a:br>
            <a:r>
              <a:rPr lang="en-US" sz="3200"/>
              <a:t>Using OpenCV v3.4 and Python v2.7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80F595-4151-4E01-84D8-45059BB631E0}"/>
              </a:ext>
            </a:extLst>
          </p:cNvPr>
          <p:cNvSpPr txBox="1">
            <a:spLocks/>
          </p:cNvSpPr>
          <p:nvPr/>
        </p:nvSpPr>
        <p:spPr>
          <a:xfrm>
            <a:off x="239150" y="2583548"/>
            <a:ext cx="11465170" cy="3486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Why use OpenCV computer vision library?</a:t>
            </a:r>
          </a:p>
          <a:p>
            <a:pPr marL="342900" indent="-342900" algn="ctr"/>
            <a:r>
              <a:rPr lang="en-US" b="1">
                <a:solidFill>
                  <a:srgbClr val="FF0000"/>
                </a:solidFill>
              </a:rPr>
              <a:t>Free-to-use open source</a:t>
            </a:r>
            <a:r>
              <a:rPr lang="en-US" b="1"/>
              <a:t> </a:t>
            </a:r>
            <a:r>
              <a:rPr lang="en-US"/>
              <a:t>computer vision and machine learning software library (BSD license - minimal to no restrictions on the use of the library) </a:t>
            </a:r>
          </a:p>
          <a:p>
            <a:pPr marL="342900" indent="-342900" algn="ctr"/>
            <a:r>
              <a:rPr lang="en-US"/>
              <a:t>Can employ the code and </a:t>
            </a:r>
            <a:r>
              <a:rPr lang="en-US" b="1">
                <a:solidFill>
                  <a:srgbClr val="FF0000"/>
                </a:solidFill>
              </a:rPr>
              <a:t>tweak it as we want</a:t>
            </a:r>
            <a:r>
              <a:rPr lang="en-US" b="1"/>
              <a:t> </a:t>
            </a:r>
            <a:r>
              <a:rPr lang="en-US"/>
              <a:t>by adding copyright notice</a:t>
            </a:r>
          </a:p>
          <a:p>
            <a:pPr marL="342900" indent="-342900" algn="ctr"/>
            <a:r>
              <a:rPr lang="en-US"/>
              <a:t>Can access </a:t>
            </a:r>
            <a:r>
              <a:rPr lang="en-US" b="1">
                <a:solidFill>
                  <a:srgbClr val="FF0000"/>
                </a:solidFill>
              </a:rPr>
              <a:t>more than 2,500 algorithms </a:t>
            </a:r>
            <a:r>
              <a:rPr lang="en-US"/>
              <a:t>using the library</a:t>
            </a:r>
            <a:endParaRPr lang="en-US" b="1"/>
          </a:p>
          <a:p>
            <a:pPr marL="342900" indent="-342900" algn="ctr"/>
            <a:r>
              <a:rPr lang="en-US"/>
              <a:t>Guided </a:t>
            </a:r>
            <a:r>
              <a:rPr lang="en-US" b="1">
                <a:solidFill>
                  <a:srgbClr val="FF0000"/>
                </a:solidFill>
              </a:rPr>
              <a:t>tutorials and documentation </a:t>
            </a:r>
            <a:r>
              <a:rPr lang="en-US"/>
              <a:t>available </a:t>
            </a:r>
          </a:p>
        </p:txBody>
      </p:sp>
    </p:spTree>
    <p:extLst>
      <p:ext uri="{BB962C8B-B14F-4D97-AF65-F5344CB8AC3E}">
        <p14:creationId xmlns:p14="http://schemas.microsoft.com/office/powerpoint/2010/main" val="117828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35DFA-81A1-43FC-9D4B-79FE22CE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[  ] Zarka McClung </a:t>
            </a:r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29A5F5-3EE2-4BEE-B3C2-CC03DE72D4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Phases of Face Recognition and Automatic Door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6A20C18-2130-4411-8E80-7D9EB22D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9" y="1930266"/>
            <a:ext cx="11698019" cy="44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26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BC47B-CA5C-4C89-B90C-1DC52DE9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" y="0"/>
            <a:ext cx="3701059" cy="5072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E224E-7E8F-4210-9120-EF2CAC259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80" y="337625"/>
            <a:ext cx="6498345" cy="6018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7B3F27-0870-4A33-81EE-15195A67425C}"/>
              </a:ext>
            </a:extLst>
          </p:cNvPr>
          <p:cNvSpPr/>
          <p:nvPr/>
        </p:nvSpPr>
        <p:spPr>
          <a:xfrm>
            <a:off x="5626980" y="572082"/>
            <a:ext cx="5526795" cy="923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0DF2E-08B5-4A68-8783-27F69474D5E2}"/>
              </a:ext>
            </a:extLst>
          </p:cNvPr>
          <p:cNvSpPr txBox="1"/>
          <p:nvPr/>
        </p:nvSpPr>
        <p:spPr>
          <a:xfrm>
            <a:off x="3387373" y="475446"/>
            <a:ext cx="2175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Turning on webcam</a:t>
            </a:r>
          </a:p>
          <a:p>
            <a:pPr algn="ctr"/>
            <a:r>
              <a:rPr lang="en-US"/>
              <a:t>Using Frontal face </a:t>
            </a:r>
            <a:r>
              <a:rPr lang="en-US" err="1"/>
              <a:t>harcascade</a:t>
            </a:r>
            <a:r>
              <a:rPr lang="en-US"/>
              <a:t> classifier</a:t>
            </a:r>
          </a:p>
          <a:p>
            <a:pPr algn="ctr"/>
            <a:r>
              <a:rPr lang="en-US"/>
              <a:t>getting ID number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2C7824-905B-44DE-8235-A5368A38CC0E}"/>
              </a:ext>
            </a:extLst>
          </p:cNvPr>
          <p:cNvSpPr/>
          <p:nvPr/>
        </p:nvSpPr>
        <p:spPr>
          <a:xfrm>
            <a:off x="5779380" y="3236303"/>
            <a:ext cx="6345945" cy="923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5ACFF6-46B2-4A7F-BA23-72714C127FFC}"/>
              </a:ext>
            </a:extLst>
          </p:cNvPr>
          <p:cNvSpPr/>
          <p:nvPr/>
        </p:nvSpPr>
        <p:spPr>
          <a:xfrm>
            <a:off x="5750805" y="5178617"/>
            <a:ext cx="6345945" cy="646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FDED5-A294-4E28-B61B-BB9C74AEFEA6}"/>
              </a:ext>
            </a:extLst>
          </p:cNvPr>
          <p:cNvSpPr txBox="1"/>
          <p:nvPr/>
        </p:nvSpPr>
        <p:spPr>
          <a:xfrm>
            <a:off x="3068649" y="4508281"/>
            <a:ext cx="268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Collecting 21 samples and getting out of the loop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DE51E7-DE45-4032-B4AE-5963A9D1C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01" y="5456438"/>
            <a:ext cx="5019676" cy="1220787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333333"/>
                </a:solidFill>
                <a:latin typeface="Times New Roman" panose="02020603050405020304" pitchFamily="18" charset="0"/>
              </a:rPr>
              <a:t>[3]</a:t>
            </a:r>
          </a:p>
          <a:p>
            <a:r>
              <a:rPr lang="en-US" sz="1600">
                <a:solidFill>
                  <a:srgbClr val="333333"/>
                </a:solidFill>
                <a:latin typeface="Times New Roman" panose="02020603050405020304" pitchFamily="18" charset="0"/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051374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6D9B3-99D9-4118-817D-B4EF6CC6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63" y="0"/>
            <a:ext cx="1114425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10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3428" y="6477585"/>
            <a:ext cx="2743200" cy="365125"/>
          </a:xfrm>
        </p:spPr>
        <p:txBody>
          <a:bodyPr/>
          <a:lstStyle/>
          <a:p>
            <a:r>
              <a:rPr lang="en-US"/>
              <a:t>[3] [10] Zarka McClung </a:t>
            </a:r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C5826-D533-4699-AF14-BA17DA8D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447"/>
            <a:ext cx="3267075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DC79B-9E64-40A2-9D46-3C1105B24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8"/>
          <a:stretch/>
        </p:blipFill>
        <p:spPr>
          <a:xfrm>
            <a:off x="5712704" y="16573"/>
            <a:ext cx="6463419" cy="3043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761D6-B54C-4B0B-9B52-94653A984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3"/>
          <a:stretch/>
        </p:blipFill>
        <p:spPr>
          <a:xfrm>
            <a:off x="5846764" y="3459861"/>
            <a:ext cx="6345236" cy="2215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51743A-B821-43C9-9103-4933B0FCD47A}"/>
              </a:ext>
            </a:extLst>
          </p:cNvPr>
          <p:cNvSpPr txBox="1"/>
          <p:nvPr/>
        </p:nvSpPr>
        <p:spPr>
          <a:xfrm>
            <a:off x="2665956" y="16573"/>
            <a:ext cx="3009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Recognizer = </a:t>
            </a:r>
            <a:r>
              <a:rPr lang="en-US">
                <a:solidFill>
                  <a:srgbClr val="FF0000"/>
                </a:solidFill>
              </a:rPr>
              <a:t>LBPH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(LOCAL BINARY PATTERNS HISTOGRAMS)</a:t>
            </a:r>
            <a:r>
              <a:rPr lang="en-US"/>
              <a:t> Face Recognizer, included with OpenCV package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B90D9B-3A30-46FB-94BA-85F2F0C78B98}"/>
              </a:ext>
            </a:extLst>
          </p:cNvPr>
          <p:cNvSpPr/>
          <p:nvPr/>
        </p:nvSpPr>
        <p:spPr>
          <a:xfrm>
            <a:off x="5697536" y="761846"/>
            <a:ext cx="5370514" cy="1970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6EA1CF-636A-4C4B-B9BA-6A800FF57878}"/>
              </a:ext>
            </a:extLst>
          </p:cNvPr>
          <p:cNvSpPr/>
          <p:nvPr/>
        </p:nvSpPr>
        <p:spPr>
          <a:xfrm>
            <a:off x="5983286" y="1676246"/>
            <a:ext cx="5370514" cy="1970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35FF8-2A10-4C75-B2E1-89586E26A535}"/>
              </a:ext>
            </a:extLst>
          </p:cNvPr>
          <p:cNvSpPr txBox="1"/>
          <p:nvPr/>
        </p:nvSpPr>
        <p:spPr>
          <a:xfrm>
            <a:off x="3329586" y="1862580"/>
            <a:ext cx="2861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Join root path with image name to create list of all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6ADA0-5F83-4041-A838-5FA6EE7D91FF}"/>
              </a:ext>
            </a:extLst>
          </p:cNvPr>
          <p:cNvSpPr/>
          <p:nvPr/>
        </p:nvSpPr>
        <p:spPr>
          <a:xfrm>
            <a:off x="6249986" y="3459862"/>
            <a:ext cx="5370514" cy="71193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CE5AED-FE8E-4F53-881C-3763665534E1}"/>
              </a:ext>
            </a:extLst>
          </p:cNvPr>
          <p:cNvSpPr txBox="1"/>
          <p:nvPr/>
        </p:nvSpPr>
        <p:spPr>
          <a:xfrm>
            <a:off x="3182003" y="3710133"/>
            <a:ext cx="3009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Converting PIL (python image library) images to gray scale &amp; </a:t>
            </a:r>
            <a:r>
              <a:rPr lang="en-US" err="1"/>
              <a:t>numpy</a:t>
            </a:r>
            <a:r>
              <a:rPr lang="en-US"/>
              <a:t> array format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0DECE2-24C0-43E7-9B37-E11E444B5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36" y="5839800"/>
            <a:ext cx="4009998" cy="7250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5C3681-F8E6-48B0-97E9-522671FCCEC3}"/>
              </a:ext>
            </a:extLst>
          </p:cNvPr>
          <p:cNvSpPr/>
          <p:nvPr/>
        </p:nvSpPr>
        <p:spPr>
          <a:xfrm>
            <a:off x="7581900" y="5991072"/>
            <a:ext cx="2047875" cy="1779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240C5-ABB0-434F-A926-20A7A1FB569B}"/>
              </a:ext>
            </a:extLst>
          </p:cNvPr>
          <p:cNvSpPr txBox="1"/>
          <p:nvPr/>
        </p:nvSpPr>
        <p:spPr>
          <a:xfrm>
            <a:off x="9945658" y="5405907"/>
            <a:ext cx="164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Converting  integer array to </a:t>
            </a:r>
            <a:r>
              <a:rPr lang="en-US" err="1"/>
              <a:t>numpy</a:t>
            </a:r>
            <a:r>
              <a:rPr lang="en-US"/>
              <a:t> array for Ids</a:t>
            </a:r>
          </a:p>
        </p:txBody>
      </p:sp>
    </p:spTree>
    <p:extLst>
      <p:ext uri="{BB962C8B-B14F-4D97-AF65-F5344CB8AC3E}">
        <p14:creationId xmlns:p14="http://schemas.microsoft.com/office/powerpoint/2010/main" val="65318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782" y="6443488"/>
            <a:ext cx="2743200" cy="365125"/>
          </a:xfrm>
        </p:spPr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5BF0E-3F48-4BA9-8597-FC6710549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469"/>
          <a:stretch/>
        </p:blipFill>
        <p:spPr>
          <a:xfrm>
            <a:off x="0" y="14068"/>
            <a:ext cx="6298778" cy="641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977DD-002C-4D90-AA4C-BCFC018E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68"/>
            <a:ext cx="6096000" cy="6419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E7535-490A-4454-BB28-E4C3E221AA99}"/>
              </a:ext>
            </a:extLst>
          </p:cNvPr>
          <p:cNvSpPr txBox="1"/>
          <p:nvPr/>
        </p:nvSpPr>
        <p:spPr>
          <a:xfrm>
            <a:off x="0" y="6433918"/>
            <a:ext cx="927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Provides a complete histogram and now we have trained the software using our </a:t>
            </a:r>
            <a:r>
              <a:rPr lang="en-US" err="1">
                <a:solidFill>
                  <a:srgbClr val="FF0000"/>
                </a:solidFill>
              </a:rPr>
              <a:t>userIDs</a:t>
            </a:r>
            <a:r>
              <a:rPr lang="en-US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6036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B136-C90D-40C0-8C13-E496C4FD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782" y="6443488"/>
            <a:ext cx="2743200" cy="365125"/>
          </a:xfrm>
        </p:spPr>
        <p:txBody>
          <a:bodyPr/>
          <a:lstStyle/>
          <a:p>
            <a:r>
              <a:rPr lang="en-US"/>
              <a:t>Zarka McClung </a:t>
            </a:r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B34F3-A6E9-440D-9FBC-A3CB5D12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10515600" cy="1325563"/>
          </a:xfrm>
        </p:spPr>
        <p:txBody>
          <a:bodyPr/>
          <a:lstStyle/>
          <a:p>
            <a:r>
              <a:rPr lang="en-US"/>
              <a:t>Plan for Phase III and IV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96A16F-8D86-4537-81AA-FDDB969DC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244157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Phase III: </a:t>
            </a:r>
          </a:p>
          <a:p>
            <a:pPr lvl="1"/>
            <a:r>
              <a:rPr lang="en-US"/>
              <a:t>Code Recognizer</a:t>
            </a:r>
          </a:p>
          <a:p>
            <a:pPr lvl="1"/>
            <a:r>
              <a:rPr lang="en-US"/>
              <a:t>Use the .</a:t>
            </a:r>
            <a:r>
              <a:rPr lang="en-US" err="1"/>
              <a:t>yml</a:t>
            </a:r>
            <a:r>
              <a:rPr lang="en-US"/>
              <a:t> file generated to detect ID1 vs ID2</a:t>
            </a:r>
          </a:p>
          <a:p>
            <a:pPr lvl="1"/>
            <a:r>
              <a:rPr lang="en-US"/>
              <a:t>Use </a:t>
            </a:r>
            <a:r>
              <a:rPr lang="en-US" err="1"/>
              <a:t>recognizer.predict</a:t>
            </a:r>
            <a:r>
              <a:rPr lang="en-US"/>
              <a:t> to predict the </a:t>
            </a:r>
            <a:r>
              <a:rPr lang="en-US" err="1"/>
              <a:t>userID</a:t>
            </a:r>
            <a:r>
              <a:rPr lang="en-US"/>
              <a:t> and also display the confidence of prediction</a:t>
            </a:r>
          </a:p>
          <a:p>
            <a:pPr lvl="1"/>
            <a:r>
              <a:rPr lang="en-US"/>
              <a:t>Also display Unknown for unauthorized users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DE6AEE-1861-401F-BBDD-00639BEC2BEA}"/>
              </a:ext>
            </a:extLst>
          </p:cNvPr>
          <p:cNvSpPr txBox="1">
            <a:spLocks/>
          </p:cNvSpPr>
          <p:nvPr/>
        </p:nvSpPr>
        <p:spPr>
          <a:xfrm>
            <a:off x="838200" y="3778250"/>
            <a:ext cx="10515600" cy="244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Phase IV: </a:t>
            </a:r>
          </a:p>
          <a:p>
            <a:pPr lvl="1"/>
            <a:r>
              <a:rPr lang="en-US"/>
              <a:t>Use prediction to send serial communication to a microprocessor</a:t>
            </a:r>
          </a:p>
          <a:p>
            <a:pPr lvl="1"/>
            <a:r>
              <a:rPr lang="en-US"/>
              <a:t>Turn on a stepper motor if the user is authenticated.</a:t>
            </a:r>
          </a:p>
          <a:p>
            <a:pPr lvl="1"/>
            <a:r>
              <a:rPr lang="en-US"/>
              <a:t>Inform main system which </a:t>
            </a:r>
            <a:r>
              <a:rPr lang="en-US" err="1"/>
              <a:t>userID</a:t>
            </a:r>
            <a:r>
              <a:rPr lang="en-US"/>
              <a:t> left/ entered the house. </a:t>
            </a:r>
          </a:p>
        </p:txBody>
      </p:sp>
    </p:spTree>
    <p:extLst>
      <p:ext uri="{BB962C8B-B14F-4D97-AF65-F5344CB8AC3E}">
        <p14:creationId xmlns:p14="http://schemas.microsoft.com/office/powerpoint/2010/main" val="983239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40F7-B005-4C38-835C-C69438BF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52"/>
            <a:ext cx="3438525" cy="952446"/>
          </a:xfrm>
        </p:spPr>
        <p:txBody>
          <a:bodyPr/>
          <a:lstStyle/>
          <a:p>
            <a:r>
              <a:rPr lang="en-US">
                <a:cs typeface="Calibri Light"/>
              </a:rPr>
              <a:t>Power Budget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0DFF5-599D-4B68-961B-3D350FB1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BDC7E7-A469-40EC-B25E-46B46841D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65549"/>
              </p:ext>
            </p:extLst>
          </p:nvPr>
        </p:nvGraphicFramePr>
        <p:xfrm>
          <a:off x="1592109" y="1406343"/>
          <a:ext cx="8808510" cy="43079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1702">
                  <a:extLst>
                    <a:ext uri="{9D8B030D-6E8A-4147-A177-3AD203B41FA5}">
                      <a16:colId xmlns:a16="http://schemas.microsoft.com/office/drawing/2014/main" val="3246372307"/>
                    </a:ext>
                  </a:extLst>
                </a:gridCol>
                <a:gridCol w="1761702">
                  <a:extLst>
                    <a:ext uri="{9D8B030D-6E8A-4147-A177-3AD203B41FA5}">
                      <a16:colId xmlns:a16="http://schemas.microsoft.com/office/drawing/2014/main" val="3763581958"/>
                    </a:ext>
                  </a:extLst>
                </a:gridCol>
                <a:gridCol w="1761702">
                  <a:extLst>
                    <a:ext uri="{9D8B030D-6E8A-4147-A177-3AD203B41FA5}">
                      <a16:colId xmlns:a16="http://schemas.microsoft.com/office/drawing/2014/main" val="4238789770"/>
                    </a:ext>
                  </a:extLst>
                </a:gridCol>
                <a:gridCol w="1761702">
                  <a:extLst>
                    <a:ext uri="{9D8B030D-6E8A-4147-A177-3AD203B41FA5}">
                      <a16:colId xmlns:a16="http://schemas.microsoft.com/office/drawing/2014/main" val="1644481968"/>
                    </a:ext>
                  </a:extLst>
                </a:gridCol>
                <a:gridCol w="1761702">
                  <a:extLst>
                    <a:ext uri="{9D8B030D-6E8A-4147-A177-3AD203B41FA5}">
                      <a16:colId xmlns:a16="http://schemas.microsoft.com/office/drawing/2014/main" val="1932812460"/>
                    </a:ext>
                  </a:extLst>
                </a:gridCol>
              </a:tblGrid>
              <a:tr h="7769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Part 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Supply Voltage 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Supply Current (mA)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Power Subtotal (W)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056333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Lenovo E545 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509787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MSI GT72VR 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11800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01772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MSP430G2553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34055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LM324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34227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AD624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51188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30276"/>
                  </a:ext>
                </a:extLst>
              </a:tr>
              <a:tr h="4501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Phototransistor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1.6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184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27F8-8558-4AD0-BF15-E0BF1D8B5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Zigbee is a Wireless, low power mesh networking protocol designed for home and building automation</a:t>
            </a:r>
          </a:p>
          <a:p>
            <a:r>
              <a:rPr lang="en-US"/>
              <a:t>It supports low data rates (250kbps) and works on top of the defined IEEE 802.15.4  physical layer [16]</a:t>
            </a:r>
          </a:p>
          <a:p>
            <a:r>
              <a:rPr lang="en-US"/>
              <a:t>The protocol was standardized in 2003 and is maintained by the Zigbee Alliance</a:t>
            </a:r>
          </a:p>
          <a:p>
            <a:r>
              <a:rPr lang="en-US"/>
              <a:t>Zigbee is probably in most of your homes today, with smart hubs like the Amazon Alexa or Google’s Nest able to connect all devices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66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9CE4E7-97D3-4984-B229-6F0B3F85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6296"/>
            <a:ext cx="12192000" cy="24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7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002677"/>
          </a:xfrm>
        </p:spPr>
        <p:txBody>
          <a:bodyPr/>
          <a:lstStyle/>
          <a:p>
            <a:pPr algn="ctr"/>
            <a:r>
              <a:rPr lang="en-US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73052-AEFE-4DF4-A649-35C6D0AF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5786122"/>
            <a:ext cx="277177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EAB0C-047F-4DC6-9939-ECEA5594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05" y="5803377"/>
            <a:ext cx="3190875" cy="96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F4817-FC6E-4F6D-86FF-B0E96228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5126"/>
            <a:ext cx="12192000" cy="29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7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9166D-12DC-4527-9B4A-44C8B4FE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63" y="845429"/>
            <a:ext cx="88106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4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E5CF-A4D0-42A8-8B43-99DF075F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37794" cy="1002677"/>
          </a:xfrm>
        </p:spPr>
        <p:txBody>
          <a:bodyPr/>
          <a:lstStyle/>
          <a:p>
            <a:pPr algn="ctr"/>
            <a:r>
              <a:rPr lang="en-US"/>
              <a:t>Material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4172-37F4-414C-A0CF-8CFA8E99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53124-2415-44A0-BB6F-82C216F1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44" y="1768850"/>
            <a:ext cx="91630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6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FB5B-A37A-49D9-BF7A-12EF09C3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" y="5691"/>
            <a:ext cx="10515600" cy="69296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77F4F-586C-4E51-97B7-8C265AC4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7" y="698651"/>
            <a:ext cx="11737674" cy="57979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1100" i="1">
              <a:cs typeface="Calibr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>
                <a:cs typeface="Calibri"/>
              </a:rPr>
              <a:t> “DIGI XBEE® AND DIGI XBEE-PRO® ZIGBEE,” digi.com, 2018. [Online]. Available: https://www.digi.com/pdf/ds_xbee_zigbee.pdf. [Accessed: 25-Sep-2018]. </a:t>
            </a:r>
          </a:p>
          <a:p>
            <a:pPr marL="514350" indent="-514350">
              <a:buAutoNum type="arabicPeriod"/>
            </a:pPr>
            <a:r>
              <a:rPr lang="en-US" sz="1100">
                <a:cs typeface="Calibri"/>
              </a:rPr>
              <a:t> “EM351/EM357 High-Performance, Integrated ZigBee/802.15.4 System-on-Chip,” silabs.com, 2013. [Online]. Available: https://www.silabs.com/documents/public/data-sheets/EM35x.pdf. [Accessed: 25-Sep-2018].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>
                <a:solidFill>
                  <a:srgbClr val="333333"/>
                </a:solidFill>
              </a:rPr>
              <a:t>“Face Recognition Using OpenCV,” </a:t>
            </a:r>
            <a:r>
              <a:rPr lang="en-US" sz="1100" i="1">
                <a:solidFill>
                  <a:srgbClr val="333333"/>
                </a:solidFill>
              </a:rPr>
              <a:t>The </a:t>
            </a:r>
            <a:r>
              <a:rPr lang="en-US" sz="1100" i="1" err="1">
                <a:solidFill>
                  <a:srgbClr val="333333"/>
                </a:solidFill>
              </a:rPr>
              <a:t>Codacus</a:t>
            </a:r>
            <a:r>
              <a:rPr lang="en-US" sz="1100">
                <a:solidFill>
                  <a:srgbClr val="333333"/>
                </a:solidFill>
              </a:rPr>
              <a:t>, 23-Jun-2017. [Online]. Available: https://thecodacus.com/face-recognition-loading-recognizer/#.W72PXGhKjIU. [Accessed: 10-Oct-2018].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>
                <a:cs typeface="Calibri"/>
              </a:rPr>
              <a:t>“Filter Audio Signal Using MATLAB Code,” Reconstructing an Image from Projection Data - MATLAB &amp; Simulink Example. [Online]. Available: https://www.mathworks.com/help/simulink/ug/tutorial-integrating-matlab-code-with-a-simulink-model-for-filtering-an-audio-signal.html#bsdakyu-3. [Accessed: 10-Oct-2018].]:</a:t>
            </a:r>
          </a:p>
          <a:p>
            <a:pPr marL="514350" indent="-514350">
              <a:buAutoNum type="arabicPeriod"/>
            </a:pPr>
            <a:r>
              <a:rPr lang="en-US" sz="1100">
                <a:cs typeface="Calibri"/>
              </a:rPr>
              <a:t>“How pulse oximeters work explained simply.,” </a:t>
            </a:r>
            <a:r>
              <a:rPr lang="en-US" sz="1100" i="1">
                <a:cs typeface="Calibri"/>
              </a:rPr>
              <a:t>How Equipment Works</a:t>
            </a:r>
            <a:r>
              <a:rPr lang="en-US" sz="1100">
                <a:cs typeface="Calibri"/>
              </a:rPr>
              <a:t>. [Online]. Available: https://www.howequipmentworks.com/pulse_oximeter/. [Accessed: 18-Sep-2018]. </a:t>
            </a:r>
            <a:endParaRPr lang="en-US" sz="1100" i="1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100" i="1">
                <a:cs typeface="Calibri"/>
              </a:rPr>
              <a:t>How to Design Peripheral Oxygen Saturation (SpO2) and Optical Heart Rate Monitoring (OHRM) Systems Using the AFE4403</a:t>
            </a:r>
            <a:r>
              <a:rPr lang="en-US" sz="1100">
                <a:cs typeface="Calibri"/>
              </a:rPr>
              <a:t>, 3AD. [Online]. Available: http://www.ti.com/lit/an/slaa655/slaa655.pdf. [Accessed: 20-Sep-2018]. </a:t>
            </a:r>
          </a:p>
          <a:p>
            <a:pPr marL="514350" indent="-514350">
              <a:buAutoNum type="arabicPeriod"/>
            </a:pPr>
            <a:r>
              <a:rPr lang="en-US" sz="1100">
                <a:cs typeface="Calibri"/>
              </a:rPr>
              <a:t>“Least mean squares filter,” Wikipedia, 16-Aug-2018. [Online]. Available: https://en.wikipedia.org/wiki/Least_mean_squares_filter. [Accessed: 10-Oct-2018].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100">
                <a:cs typeface="Calibri"/>
              </a:rPr>
              <a:t>M. Brooks, “VOICEBOX: Speech Processing Toolbox for MATLAB,” Description of </a:t>
            </a:r>
            <a:r>
              <a:rPr lang="en-US" sz="1100" err="1">
                <a:cs typeface="Calibri"/>
              </a:rPr>
              <a:t>fxpefac</a:t>
            </a:r>
            <a:r>
              <a:rPr lang="en-US" sz="1100">
                <a:cs typeface="Calibri"/>
              </a:rPr>
              <a:t>. [Online]. Available: http://www.ee.ic.ac.uk/hp/staff/dmb/voicebox/voicebox.html#sigproc. [Accessed: 10-Oct-2018].]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>
                <a:solidFill>
                  <a:srgbClr val="333333"/>
                </a:solidFill>
              </a:rPr>
              <a:t>“OpenCV library,” </a:t>
            </a:r>
            <a:r>
              <a:rPr lang="en-US" sz="1100" i="1">
                <a:solidFill>
                  <a:srgbClr val="333333"/>
                </a:solidFill>
              </a:rPr>
              <a:t>About - OpenCV library</a:t>
            </a:r>
            <a:r>
              <a:rPr lang="en-US" sz="1100">
                <a:solidFill>
                  <a:srgbClr val="333333"/>
                </a:solidFill>
              </a:rPr>
              <a:t>. [Online]. Available: https://opencv.org/. [Accessed: 10-Oct-2018].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>
                <a:solidFill>
                  <a:srgbClr val="333333"/>
                </a:solidFill>
              </a:rPr>
              <a:t>“OpenCV Reviews: Overview, Pricing and Features,” </a:t>
            </a:r>
            <a:r>
              <a:rPr lang="en-US" sz="1100" i="1">
                <a:solidFill>
                  <a:srgbClr val="333333"/>
                </a:solidFill>
              </a:rPr>
              <a:t>Financesonline.com</a:t>
            </a:r>
            <a:r>
              <a:rPr lang="en-US" sz="1100">
                <a:solidFill>
                  <a:srgbClr val="333333"/>
                </a:solidFill>
              </a:rPr>
              <a:t>. [Online]. Available: https://reviews.financesonline.com/p/opencv/. [Accessed: 10-Oct-2018].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>
                <a:solidFill>
                  <a:srgbClr val="333333"/>
                </a:solidFill>
              </a:rPr>
              <a:t>“OpenCV: Core functionality,” </a:t>
            </a:r>
            <a:r>
              <a:rPr lang="en-US" sz="1100" i="1">
                <a:solidFill>
                  <a:srgbClr val="333333"/>
                </a:solidFill>
              </a:rPr>
              <a:t>Cascade Classification - OpenCV 2.4.13.7 documentation</a:t>
            </a:r>
            <a:r>
              <a:rPr lang="en-US" sz="1100">
                <a:solidFill>
                  <a:srgbClr val="333333"/>
                </a:solidFill>
              </a:rPr>
              <a:t>. [Online]. Available: https://docs.opencv.org/3.4/d0/de1/group__core.html#ga0f9314ea6e35f99bb23f29567fc16e11. [Accessed: 10-Oct-2018].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>
                <a:cs typeface="Calibri"/>
              </a:rPr>
              <a:t> “Zigbee | Overview | Wireless Connectivity,” </a:t>
            </a:r>
            <a:r>
              <a:rPr lang="en-US" sz="1100" err="1">
                <a:cs typeface="Calibri"/>
              </a:rPr>
              <a:t>SimpleLinkTM</a:t>
            </a:r>
            <a:r>
              <a:rPr lang="en-US" sz="1100">
                <a:cs typeface="Calibri"/>
              </a:rPr>
              <a:t> Zigbee Wireless MCUs, 2018. [Online]. Available: http://www.ti.com/wireless-connectivity/simplelink-solutions/zigbee/overview.html. [Accessed: 26-Sep-2018]. </a:t>
            </a:r>
          </a:p>
          <a:p>
            <a:pPr marL="0" indent="0">
              <a:buNone/>
            </a:pPr>
            <a:endParaRPr lang="en-US" sz="1100">
              <a:cs typeface="Calibri"/>
            </a:endParaRPr>
          </a:p>
          <a:p>
            <a:pPr marL="0" indent="0">
              <a:buNone/>
            </a:pPr>
            <a:endParaRPr lang="en-US" sz="1100">
              <a:cs typeface="Calibri"/>
            </a:endParaRPr>
          </a:p>
          <a:p>
            <a:pPr marL="514350" indent="-514350">
              <a:buAutoNum type="arabicPeriod"/>
            </a:pPr>
            <a:endParaRPr lang="en-US" sz="1100">
              <a:cs typeface="Calibri"/>
            </a:endParaRPr>
          </a:p>
          <a:p>
            <a:pPr marL="514350" indent="-514350">
              <a:buAutoNum type="arabicPeriod"/>
            </a:pPr>
            <a:endParaRPr lang="en-US" sz="110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endParaRPr lang="en-US" sz="7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B0CC8-B4A5-4966-8BDF-536CC018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29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E05F-7DCB-4BAE-A104-7085D847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31" y="2531277"/>
            <a:ext cx="10515600" cy="1325563"/>
          </a:xfrm>
        </p:spPr>
        <p:txBody>
          <a:bodyPr/>
          <a:lstStyle/>
          <a:p>
            <a:pPr algn="ctr"/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9971E-7CD6-4210-A011-9D4EFFF8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EBD01-5AED-4AC5-A598-1DA1197D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21" y="1435554"/>
            <a:ext cx="5690779" cy="4455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1A31F-DB65-49D1-B407-297AEAA68878}"/>
              </a:ext>
            </a:extLst>
          </p:cNvPr>
          <p:cNvSpPr txBox="1"/>
          <p:nvPr/>
        </p:nvSpPr>
        <p:spPr>
          <a:xfrm>
            <a:off x="1892550" y="5982789"/>
            <a:ext cx="312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19655-DD25-4BA6-AE86-DD870DA77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982"/>
          <a:stretch/>
        </p:blipFill>
        <p:spPr>
          <a:xfrm>
            <a:off x="6291671" y="1517245"/>
            <a:ext cx="5495108" cy="4292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4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356CCE-CA32-4C26-AB80-7BBD5EF7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36"/>
            <a:ext cx="10515600" cy="4351338"/>
          </a:xfrm>
        </p:spPr>
        <p:txBody>
          <a:bodyPr/>
          <a:lstStyle/>
          <a:p>
            <a:r>
              <a:rPr lang="en-US"/>
              <a:t>For our purposes, we will use Wireless microcontrollers that are integrated into Digi’s “</a:t>
            </a:r>
            <a:r>
              <a:rPr lang="en-US" err="1"/>
              <a:t>Xbee</a:t>
            </a:r>
            <a:r>
              <a:rPr lang="en-US"/>
              <a:t>” modules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85F68-D026-453C-BDFA-D2EB34F8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3" y="2375641"/>
            <a:ext cx="4376180" cy="4117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CD668-BAB9-4C7D-B46E-C824F3D5BCA3}"/>
              </a:ext>
            </a:extLst>
          </p:cNvPr>
          <p:cNvSpPr txBox="1"/>
          <p:nvPr/>
        </p:nvSpPr>
        <p:spPr>
          <a:xfrm>
            <a:off x="468085" y="649287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3A139D-A5B1-42F8-92F0-A2591DDFE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54" y="2492389"/>
            <a:ext cx="5389108" cy="3835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45BF9C-3D01-4223-B237-E1273FA67744}"/>
              </a:ext>
            </a:extLst>
          </p:cNvPr>
          <p:cNvSpPr txBox="1"/>
          <p:nvPr/>
        </p:nvSpPr>
        <p:spPr>
          <a:xfrm>
            <a:off x="6096000" y="6385023"/>
            <a:ext cx="49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32888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356CCE-CA32-4C26-AB80-7BBD5EF7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36"/>
            <a:ext cx="10515600" cy="4351338"/>
          </a:xfrm>
        </p:spPr>
        <p:txBody>
          <a:bodyPr/>
          <a:lstStyle/>
          <a:p>
            <a:r>
              <a:rPr lang="en-US"/>
              <a:t>Using these so that we do not have to do any RF layout with wireless MCUs/ time constraints</a:t>
            </a:r>
          </a:p>
          <a:p>
            <a:r>
              <a:rPr lang="en-US"/>
              <a:t>Can communicate and be programmed separately for wireless purposes to form network with IDE, and then communicate back to main MCU via SPI or UART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88978-BE5C-43A7-A5D4-FD1B71A2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3723905"/>
            <a:ext cx="2377440" cy="237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52D201-6922-48ED-9E0E-6BE8766DB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809" y="3400843"/>
            <a:ext cx="3802380" cy="2926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4D0C30-1E59-410B-9AFF-CDA029BC2889}"/>
              </a:ext>
            </a:extLst>
          </p:cNvPr>
          <p:cNvSpPr txBox="1"/>
          <p:nvPr/>
        </p:nvSpPr>
        <p:spPr>
          <a:xfrm>
            <a:off x="468085" y="649287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5250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D0C30-1E59-410B-9AFF-CDA029BC2889}"/>
              </a:ext>
            </a:extLst>
          </p:cNvPr>
          <p:cNvSpPr txBox="1"/>
          <p:nvPr/>
        </p:nvSpPr>
        <p:spPr>
          <a:xfrm>
            <a:off x="468085" y="649287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[3]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5C73F-F4C3-4FA5-941C-68EDED0E4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50" y="1611085"/>
            <a:ext cx="7745662" cy="435209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C79424-4238-4132-94AF-F1E4E240BDD9}"/>
              </a:ext>
            </a:extLst>
          </p:cNvPr>
          <p:cNvCxnSpPr>
            <a:cxnSpLocks/>
          </p:cNvCxnSpPr>
          <p:nvPr/>
        </p:nvCxnSpPr>
        <p:spPr>
          <a:xfrm>
            <a:off x="1541417" y="3291840"/>
            <a:ext cx="2473234" cy="58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DB60F2-004A-4B36-B10A-FDB086BCCCD3}"/>
              </a:ext>
            </a:extLst>
          </p:cNvPr>
          <p:cNvSpPr txBox="1"/>
          <p:nvPr/>
        </p:nvSpPr>
        <p:spPr>
          <a:xfrm>
            <a:off x="243840" y="2540140"/>
            <a:ext cx="166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PAN ID = Personal Area Network ID</a:t>
            </a:r>
          </a:p>
        </p:txBody>
      </p:sp>
    </p:spTree>
    <p:extLst>
      <p:ext uri="{BB962C8B-B14F-4D97-AF65-F5344CB8AC3E}">
        <p14:creationId xmlns:p14="http://schemas.microsoft.com/office/powerpoint/2010/main" val="40609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A8D-1B83-411C-9B34-085A4ED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Devices Wirelessly with Zigbee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B89C-4AAA-47BD-9A1D-6BE1F4C9EFDC}"/>
              </a:ext>
            </a:extLst>
          </p:cNvPr>
          <p:cNvSpPr txBox="1"/>
          <p:nvPr/>
        </p:nvSpPr>
        <p:spPr>
          <a:xfrm>
            <a:off x="9859189" y="6385023"/>
            <a:ext cx="126836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John Satterla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CE0F-9269-47D9-8C52-D91FD3B5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D0C30-1E59-410B-9AFF-CDA029BC2889}"/>
              </a:ext>
            </a:extLst>
          </p:cNvPr>
          <p:cNvSpPr txBox="1"/>
          <p:nvPr/>
        </p:nvSpPr>
        <p:spPr>
          <a:xfrm>
            <a:off x="2714897" y="6115011"/>
            <a:ext cx="57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Device Communication testing via Command Line GUI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BD7B5-09CC-4788-8526-51970CE3A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BE3B3-1BF5-4100-A663-63ADD1CC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937" y="1509713"/>
            <a:ext cx="8090263" cy="45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53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B22A1172885C42B4C17DDA9CF5B338" ma:contentTypeVersion="4" ma:contentTypeDescription="Create a new document." ma:contentTypeScope="" ma:versionID="d220f669ff86428cf9283b69f2854026">
  <xsd:schema xmlns:xsd="http://www.w3.org/2001/XMLSchema" xmlns:xs="http://www.w3.org/2001/XMLSchema" xmlns:p="http://schemas.microsoft.com/office/2006/metadata/properties" xmlns:ns2="a3d155d2-d32a-44a7-9afe-bbea3de853a7" xmlns:ns3="f75ba893-ee13-47ce-83cc-19c595ba784b" targetNamespace="http://schemas.microsoft.com/office/2006/metadata/properties" ma:root="true" ma:fieldsID="1eae2b4f3fb4df1e11babf1931c406ee" ns2:_="" ns3:_="">
    <xsd:import namespace="a3d155d2-d32a-44a7-9afe-bbea3de853a7"/>
    <xsd:import namespace="f75ba893-ee13-47ce-83cc-19c595ba78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155d2-d32a-44a7-9afe-bbea3de853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ba893-ee13-47ce-83cc-19c595ba78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BD2A19-F2E1-4589-97B6-B7B016BD77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d155d2-d32a-44a7-9afe-bbea3de853a7"/>
    <ds:schemaRef ds:uri="f75ba893-ee13-47ce-83cc-19c595ba78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A3DB13-E080-4F66-938E-D2EE787449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21AD36-668B-4F1F-8CA8-FB2B965F8FA2}">
  <ds:schemaRefs>
    <ds:schemaRef ds:uri="a3d155d2-d32a-44a7-9afe-bbea3de853a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f75ba893-ee13-47ce-83cc-19c595ba784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1687</Words>
  <Application>Microsoft Office PowerPoint</Application>
  <PresentationFormat>Widescreen</PresentationFormat>
  <Paragraphs>303</Paragraphs>
  <Slides>45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1_Office Theme</vt:lpstr>
      <vt:lpstr>SMART Home</vt:lpstr>
      <vt:lpstr>Project Description</vt:lpstr>
      <vt:lpstr>System Overview</vt:lpstr>
      <vt:lpstr>Controlling Devices Wirelessly with Zigbee</vt:lpstr>
      <vt:lpstr>Controlling Devices Wirelessly with Zigbee</vt:lpstr>
      <vt:lpstr>Controlling Devices Wirelessly with Zigbee</vt:lpstr>
      <vt:lpstr>Controlling Devices Wirelessly with Zigbee</vt:lpstr>
      <vt:lpstr>Controlling Devices Wirelessly with Zigbee</vt:lpstr>
      <vt:lpstr>Controlling Devices Wirelessly with Zigbee</vt:lpstr>
      <vt:lpstr>Controlling Devices Wirelessly with Zigbee</vt:lpstr>
      <vt:lpstr>Tracking Location of the Patient Monitor </vt:lpstr>
      <vt:lpstr>Tracking Location of the Patient Monitor </vt:lpstr>
      <vt:lpstr>Tracking Location of the Patient Monitor </vt:lpstr>
      <vt:lpstr>Biomedical Station</vt:lpstr>
      <vt:lpstr>Electrocardiograph</vt:lpstr>
      <vt:lpstr>PowerPoint Presentation</vt:lpstr>
      <vt:lpstr>PowerPoint Presentation</vt:lpstr>
      <vt:lpstr>PowerPoint Presentation</vt:lpstr>
      <vt:lpstr>PowerPoint Presentation</vt:lpstr>
      <vt:lpstr>Measuring Blood Oxygenation</vt:lpstr>
      <vt:lpstr>Pulse Oximetry Calculations</vt:lpstr>
      <vt:lpstr>PowerPoint Presentation</vt:lpstr>
      <vt:lpstr>PowerPoint Presentation</vt:lpstr>
      <vt:lpstr>Software</vt:lpstr>
      <vt:lpstr>Moving Forward</vt:lpstr>
      <vt:lpstr>Voice Recognition Methods</vt:lpstr>
      <vt:lpstr>PowerPoint Presentation</vt:lpstr>
      <vt:lpstr>VoiceRecording.m</vt:lpstr>
      <vt:lpstr>VoiceReader.m</vt:lpstr>
      <vt:lpstr>Voice Recognition – Noise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Phase III and IV</vt:lpstr>
      <vt:lpstr>Power Budget</vt:lpstr>
      <vt:lpstr>Gantt Chart</vt:lpstr>
      <vt:lpstr>Gantt Chart</vt:lpstr>
      <vt:lpstr>Budget</vt:lpstr>
      <vt:lpstr>Material Cost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Satterla, John</cp:lastModifiedBy>
  <cp:revision>2</cp:revision>
  <dcterms:created xsi:type="dcterms:W3CDTF">2013-07-15T20:26:40Z</dcterms:created>
  <dcterms:modified xsi:type="dcterms:W3CDTF">2018-10-31T01:34:44Z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0x010100B1B22A1172885C42B4C17DDA9CF5B338</vt:lpwstr>
  </property>
</Properties>
</file>